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_rels/slideMaster9.xml.rels" ContentType="application/vnd.openxmlformats-package.relationships+xml"/>
  <Override PartName="/ppt/slideMasters/_rels/slideMaster8.xml.rels" ContentType="application/vnd.openxmlformats-package.relationships+xml"/>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5.xml.rels" ContentType="application/vnd.openxmlformats-package.relationships+xml"/>
  <Override PartName="/ppt/slideMasters/_rels/slideMaster2.xml.rels" ContentType="application/vnd.openxmlformats-package.relationships+xml"/>
  <Override PartName="/ppt/slideMasters/_rels/slideMaster11.xml.rels" ContentType="application/vnd.openxmlformats-package.relationships+xml"/>
  <Override PartName="/ppt/slideMasters/_rels/slideMaster4.xml.rels" ContentType="application/vnd.openxmlformats-package.relationships+xml"/>
  <Override PartName="/ppt/slideMasters/_rels/slideMaster1.xml.rels" ContentType="application/vnd.openxmlformats-package.relationships+xml"/>
  <Override PartName="/ppt/slideMasters/_rels/slideMaster10.xml.rels" ContentType="application/vnd.openxmlformats-package.relationships+xml"/>
  <Override PartName="/ppt/slideMasters/_rels/slideMaster3.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10.xml" ContentType="application/vnd.openxmlformats-officedocument.presentationml.slideMaster+xml"/>
  <Override PartName="/ppt/slideMasters/slideMaster4.xml" ContentType="application/vnd.openxmlformats-officedocument.presentationml.slideMaster+xml"/>
  <Override PartName="/ppt/slideMasters/slideMaster11.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10.xml" ContentType="application/vnd.openxmlformats-officedocument.theme+xml"/>
  <Override PartName="/ppt/theme/theme5.xml" ContentType="application/vnd.openxmlformats-officedocument.theme+xml"/>
  <Override PartName="/ppt/theme/theme11.xml" ContentType="application/vnd.openxmlformats-officedocument.theme+xml"/>
  <Override PartName="/ppt/theme/theme6.xml" ContentType="application/vnd.openxmlformats-officedocument.theme+xml"/>
  <Override PartName="/ppt/theme/theme12.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_rels/notesSlide26.xml.rels" ContentType="application/vnd.openxmlformats-package.relationships+xml"/>
  <Override PartName="/ppt/notesSlides/_rels/notesSlide2.xml.rels" ContentType="application/vnd.openxmlformats-package.relationships+xml"/>
  <Override PartName="/ppt/notesSlides/_rels/notesSlide13.xml.rels" ContentType="application/vnd.openxmlformats-package.relationships+xml"/>
  <Override PartName="/ppt/notesSlides/_rels/notesSlide24.xml.rels" ContentType="application/vnd.openxmlformats-package.relationships+xml"/>
  <Override PartName="/ppt/notesSlides/_rels/notesSlide9.xml.rels" ContentType="application/vnd.openxmlformats-package.relationships+xml"/>
  <Override PartName="/ppt/notesSlides/_rels/notesSlide27.xml.rels" ContentType="application/vnd.openxmlformats-package.relationships+xml"/>
  <Override PartName="/ppt/notesSlides/_rels/notesSlide3.xml.rels" ContentType="application/vnd.openxmlformats-package.relationships+xml"/>
  <Override PartName="/ppt/notesSlides/_rels/notesSlide20.xml.rels" ContentType="application/vnd.openxmlformats-package.relationships+xml"/>
  <Override PartName="/ppt/notesSlides/_rels/notesSlide28.xml.rels" ContentType="application/vnd.openxmlformats-package.relationships+xml"/>
  <Override PartName="/ppt/notesSlides/_rels/notesSlide7.xml.rels" ContentType="application/vnd.openxmlformats-package.relationships+xml"/>
  <Override PartName="/ppt/notesSlides/_rels/notesSlide8.xml.rels" ContentType="application/vnd.openxmlformats-package.relationships+xml"/>
  <Override PartName="/ppt/notesSlides/_rels/notesSlide29.xml.rels" ContentType="application/vnd.openxmlformats-package.relationships+xml"/>
  <Override PartName="/ppt/notesSlides/_rels/notesSlide30.xml.rels" ContentType="application/vnd.openxmlformats-package.relationships+xml"/>
  <Override PartName="/ppt/notesSlides/_rels/notesSlide5.xml.rels" ContentType="application/vnd.openxmlformats-package.relationships+xml"/>
  <Override PartName="/ppt/notesSlides/_rels/notesSlide1.xml.rels" ContentType="application/vnd.openxmlformats-package.relationships+xml"/>
  <Override PartName="/ppt/notesSlides/_rels/notesSlide25.xml.rels" ContentType="application/vnd.openxmlformats-package.relationships+xml"/>
  <Override PartName="/ppt/notesSlides/notesSlide24.xml" ContentType="application/vnd.openxmlformats-officedocument.presentationml.notesSlide+xml"/>
  <Override PartName="/ppt/notesSlides/notesSlide27.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9.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13.xml" ContentType="application/vnd.openxmlformats-officedocument.presentationml.notesSlide+xml"/>
  <Override PartName="/ppt/notesSlides/notesSlide25.xml" ContentType="application/vnd.openxmlformats-officedocument.presentationml.notesSlide+xml"/>
  <Override PartName="/ppt/notesSlides/notesSlide8.xml" ContentType="application/vnd.openxmlformats-officedocument.presentationml.notesSlide+xml"/>
  <Override PartName="/ppt/notesSlides/notesSlide26.xml" ContentType="application/vnd.openxmlformats-officedocument.presentationml.notesSlide+xml"/>
  <Override PartName="/ppt/_rels/presentation.xml.rels" ContentType="application/vnd.openxmlformats-package.relationships+xml"/>
  <Override PartName="/ppt/media/image29.png" ContentType="image/png"/>
  <Override PartName="/ppt/media/image28.png" ContentType="image/png"/>
  <Override PartName="/ppt/media/image4.jpeg" ContentType="image/jpeg"/>
  <Override PartName="/ppt/media/image25.png" ContentType="image/png"/>
  <Override PartName="/ppt/media/image31.jpeg" ContentType="image/jpeg"/>
  <Override PartName="/ppt/media/image5.jpeg" ContentType="image/jpeg"/>
  <Override PartName="/ppt/media/image10.png" ContentType="image/png"/>
  <Override PartName="/ppt/media/image1.jpeg" ContentType="image/jpeg"/>
  <Override PartName="/ppt/media/image7.png" ContentType="image/png"/>
  <Override PartName="/ppt/media/image8.png" ContentType="image/png"/>
  <Override PartName="/ppt/media/image13.png" ContentType="image/png"/>
  <Override PartName="/ppt/media/image12.png" ContentType="image/png"/>
  <Override PartName="/ppt/media/image9.png" ContentType="image/png"/>
  <Override PartName="/ppt/media/image11.png" ContentType="image/png"/>
  <Override PartName="/ppt/media/image30.png" ContentType="image/png"/>
  <Override PartName="/ppt/media/image3.jpeg" ContentType="image/jpeg"/>
  <Override PartName="/ppt/media/image15.png" ContentType="image/png"/>
  <Override PartName="/ppt/media/image14.png" ContentType="image/png"/>
  <Override PartName="/ppt/media/image16.png" ContentType="image/png"/>
  <Override PartName="/ppt/media/image17.png" ContentType="image/png"/>
  <Override PartName="/ppt/media/image6.jpeg" ContentType="image/jpeg"/>
  <Override PartName="/ppt/media/image18.png" ContentType="image/png"/>
  <Override PartName="/ppt/media/image20.png" ContentType="image/png"/>
  <Override PartName="/ppt/media/image2.jpeg" ContentType="image/jpeg"/>
  <Override PartName="/ppt/media/image19.png" ContentType="image/png"/>
  <Override PartName="/ppt/media/image21.png" ContentType="image/png"/>
  <Override PartName="/ppt/media/image22.png" ContentType="image/png"/>
  <Override PartName="/ppt/media/image23.png" ContentType="image/png"/>
  <Override PartName="/ppt/media/image24.png" ContentType="image/png"/>
  <Override PartName="/ppt/media/image26.png" ContentType="image/png"/>
  <Override PartName="/ppt/media/image27.png" ContentType="image/png"/>
  <Override PartName="/ppt/slideLayouts/_rels/slideLayout114.xml.rels" ContentType="application/vnd.openxmlformats-package.relationships+xml"/>
  <Override PartName="/ppt/slideLayouts/_rels/slideLayout10.xml.rels" ContentType="application/vnd.openxmlformats-package.relationships+xml"/>
  <Override PartName="/ppt/slideLayouts/_rels/slideLayout110.xml.rels" ContentType="application/vnd.openxmlformats-package.relationships+xml"/>
  <Override PartName="/ppt/slideLayouts/_rels/slideLayout113.xml.rels" ContentType="application/vnd.openxmlformats-package.relationships+xml"/>
  <Override PartName="/ppt/slideLayouts/_rels/slideLayout109.xml.rels" ContentType="application/vnd.openxmlformats-package.relationships+xml"/>
  <Override PartName="/ppt/slideLayouts/_rels/slideLayout18.xml.rels" ContentType="application/vnd.openxmlformats-package.relationships+xml"/>
  <Override PartName="/ppt/slideLayouts/_rels/slideLayout22.xml.rels" ContentType="application/vnd.openxmlformats-package.relationships+xml"/>
  <Override PartName="/ppt/slideLayouts/_rels/slideLayout126.xml.rels" ContentType="application/vnd.openxmlformats-package.relationships+xml"/>
  <Override PartName="/ppt/slideLayouts/_rels/slideLayout7.xml.rels" ContentType="application/vnd.openxmlformats-package.relationships+xml"/>
  <Override PartName="/ppt/slideLayouts/_rels/slideLayout19.xml.rels" ContentType="application/vnd.openxmlformats-package.relationships+xml"/>
  <Override PartName="/ppt/slideLayouts/_rels/slideLayout8.xml.rels" ContentType="application/vnd.openxmlformats-package.relationships+xml"/>
  <Override PartName="/ppt/slideLayouts/_rels/slideLayout132.xml.rels" ContentType="application/vnd.openxmlformats-package.relationships+xml"/>
  <Override PartName="/ppt/slideLayouts/_rels/slideLayout104.xml.rels" ContentType="application/vnd.openxmlformats-package.relationships+xml"/>
  <Override PartName="/ppt/slideLayouts/_rels/slideLayout52.xml.rels" ContentType="application/vnd.openxmlformats-package.relationships+xml"/>
  <Override PartName="/ppt/slideLayouts/_rels/slideLayout105.xml.rels" ContentType="application/vnd.openxmlformats-package.relationships+xml"/>
  <Override PartName="/ppt/slideLayouts/_rels/slideLayout53.xml.rels" ContentType="application/vnd.openxmlformats-package.relationships+xml"/>
  <Override PartName="/ppt/slideLayouts/_rels/slideLayout83.xml.rels" ContentType="application/vnd.openxmlformats-package.relationships+xml"/>
  <Override PartName="/ppt/slideLayouts/_rels/slideLayout79.xml.rels" ContentType="application/vnd.openxmlformats-package.relationships+xml"/>
  <Override PartName="/ppt/slideLayouts/_rels/slideLayout30.xml.rels" ContentType="application/vnd.openxmlformats-package.relationships+xml"/>
  <Override PartName="/ppt/slideLayouts/_rels/slideLayout46.xml.rels" ContentType="application/vnd.openxmlformats-package.relationships+xml"/>
  <Override PartName="/ppt/slideLayouts/_rels/slideLayout90.xml.rels" ContentType="application/vnd.openxmlformats-package.relationships+xml"/>
  <Override PartName="/ppt/slideLayouts/_rels/slideLayout112.xml.rels" ContentType="application/vnd.openxmlformats-package.relationships+xml"/>
  <Override PartName="/ppt/slideLayouts/_rels/slideLayout34.xml.rels" ContentType="application/vnd.openxmlformats-package.relationships+xml"/>
  <Override PartName="/ppt/slideLayouts/_rels/slideLayout50.xml.rels" ContentType="application/vnd.openxmlformats-package.relationships+xml"/>
  <Override PartName="/ppt/slideLayouts/_rels/slideLayout108.xml.rels" ContentType="application/vnd.openxmlformats-package.relationships+xml"/>
  <Override PartName="/ppt/slideLayouts/_rels/slideLayout99.xml.rels" ContentType="application/vnd.openxmlformats-package.relationships+xml"/>
  <Override PartName="/ppt/slideLayouts/_rels/slideLayout41.xml.rels" ContentType="application/vnd.openxmlformats-package.relationships+xml"/>
  <Override PartName="/ppt/slideLayouts/_rels/slideLayout56.xml.rels" ContentType="application/vnd.openxmlformats-package.relationships+xml"/>
  <Override PartName="/ppt/slideLayouts/_rels/slideLayout60.xml.rels" ContentType="application/vnd.openxmlformats-package.relationships+xml"/>
  <Override PartName="/ppt/slideLayouts/_rels/slideLayout118.xml.rels" ContentType="application/vnd.openxmlformats-package.relationships+xml"/>
  <Override PartName="/ppt/slideLayouts/_rels/slideLayout66.xml.rels" ContentType="application/vnd.openxmlformats-package.relationships+xml"/>
  <Override PartName="/ppt/slideLayouts/_rels/slideLayout95.xml.rels" ContentType="application/vnd.openxmlformats-package.relationships+xml"/>
  <Override PartName="/ppt/slideLayouts/_rels/slideLayout64.xml.rels" ContentType="application/vnd.openxmlformats-package.relationships+xml"/>
  <Override PartName="/ppt/slideLayouts/_rels/slideLayout9.xml.rels" ContentType="application/vnd.openxmlformats-package.relationships+xml"/>
  <Override PartName="/ppt/slideLayouts/_rels/slideLayout77.xml.rels" ContentType="application/vnd.openxmlformats-package.relationships+xml"/>
  <Override PartName="/ppt/slideLayouts/_rels/slideLayout49.xml.rels" ContentType="application/vnd.openxmlformats-package.relationships+xml"/>
  <Override PartName="/ppt/slideLayouts/_rels/slideLayout93.xml.rels" ContentType="application/vnd.openxmlformats-package.relationships+xml"/>
  <Override PartName="/ppt/slideLayouts/_rels/slideLayout23.xml.rels" ContentType="application/vnd.openxmlformats-package.relationships+xml"/>
  <Override PartName="/ppt/slideLayouts/_rels/slideLayout127.xml.rels" ContentType="application/vnd.openxmlformats-package.relationships+xml"/>
  <Override PartName="/ppt/slideLayouts/_rels/slideLayout89.xml.rels" ContentType="application/vnd.openxmlformats-package.relationships+xml"/>
  <Override PartName="/ppt/slideLayouts/_rels/slideLayout14.xml.rels" ContentType="application/vnd.openxmlformats-package.relationships+xml"/>
  <Override PartName="/ppt/slideLayouts/_rels/slideLayout65.xml.rels" ContentType="application/vnd.openxmlformats-package.relationships+xml"/>
  <Override PartName="/ppt/slideLayouts/_rels/slideLayout58.xml.rels" ContentType="application/vnd.openxmlformats-package.relationships+xml"/>
  <Override PartName="/ppt/slideLayouts/_rels/slideLayout11.xml.rels" ContentType="application/vnd.openxmlformats-package.relationships+xml"/>
  <Override PartName="/ppt/slideLayouts/_rels/slideLayout115.xml.rels" ContentType="application/vnd.openxmlformats-package.relationships+xml"/>
  <Override PartName="/ppt/slideLayouts/_rels/slideLayout122.xml.rels" ContentType="application/vnd.openxmlformats-package.relationships+xml"/>
  <Override PartName="/ppt/slideLayouts/_rels/slideLayout84.xml.rels" ContentType="application/vnd.openxmlformats-package.relationships+xml"/>
  <Override PartName="/ppt/slideLayouts/_rels/slideLayout31.xml.rels" ContentType="application/vnd.openxmlformats-package.relationships+xml"/>
  <Override PartName="/ppt/slideLayouts/_rels/slideLayout123.xml.rels" ContentType="application/vnd.openxmlformats-package.relationships+xml"/>
  <Override PartName="/ppt/slideLayouts/_rels/slideLayout45.xml.rels" ContentType="application/vnd.openxmlformats-package.relationships+xml"/>
  <Override PartName="/ppt/slideLayouts/_rels/slideLayout82.xml.rels" ContentType="application/vnd.openxmlformats-package.relationships+xml"/>
  <Override PartName="/ppt/slideLayouts/_rels/slideLayout38.xml.rels" ContentType="application/vnd.openxmlformats-package.relationships+xml"/>
  <Override PartName="/ppt/slideLayouts/_rels/slideLayout131.xml.rels" ContentType="application/vnd.openxmlformats-package.relationships+xml"/>
  <Override PartName="/ppt/slideLayouts/_rels/slideLayout59.xml.rels" ContentType="application/vnd.openxmlformats-package.relationships+xml"/>
  <Override PartName="/ppt/slideLayouts/_rels/slideLayout85.xml.rels" ContentType="application/vnd.openxmlformats-package.relationships+xml"/>
  <Override PartName="/ppt/slideLayouts/_rels/slideLayout32.xml.rels" ContentType="application/vnd.openxmlformats-package.relationships+xml"/>
  <Override PartName="/ppt/slideLayouts/_rels/slideLayout91.xml.rels" ContentType="application/vnd.openxmlformats-package.relationships+xml"/>
  <Override PartName="/ppt/slideLayouts/_rels/slideLayout47.xml.rels" ContentType="application/vnd.openxmlformats-package.relationships+xml"/>
  <Override PartName="/ppt/slideLayouts/_rels/slideLayout54.xml.rels" ContentType="application/vnd.openxmlformats-package.relationships+xml"/>
  <Override PartName="/ppt/slideLayouts/_rels/slideLayout120.xml.rels" ContentType="application/vnd.openxmlformats-package.relationships+xml"/>
  <Override PartName="/ppt/slideLayouts/_rels/slideLayout24.xml.rels" ContentType="application/vnd.openxmlformats-package.relationships+xml"/>
  <Override PartName="/ppt/slideLayouts/_rels/slideLayout128.xml.rels" ContentType="application/vnd.openxmlformats-package.relationships+xml"/>
  <Override PartName="/ppt/slideLayouts/_rels/slideLayout121.xml.rels" ContentType="application/vnd.openxmlformats-package.relationships+xml"/>
  <Override PartName="/ppt/slideLayouts/_rels/slideLayout130.xml.rels" ContentType="application/vnd.openxmlformats-package.relationships+xml"/>
  <Override PartName="/ppt/slideLayouts/_rels/slideLayout44.xml.rels" ContentType="application/vnd.openxmlformats-package.relationships+xml"/>
  <Override PartName="/ppt/slideLayouts/_rels/slideLayout6.xml.rels" ContentType="application/vnd.openxmlformats-package.relationships+xml"/>
  <Override PartName="/ppt/slideLayouts/_rels/slideLayout111.xml.rels" ContentType="application/vnd.openxmlformats-package.relationships+xml"/>
  <Override PartName="/ppt/slideLayouts/_rels/slideLayout125.xml.rels" ContentType="application/vnd.openxmlformats-package.relationships+xml"/>
  <Override PartName="/ppt/slideLayouts/_rels/slideLayout21.xml.rels" ContentType="application/vnd.openxmlformats-package.relationships+xml"/>
  <Override PartName="/ppt/slideLayouts/_rels/slideLayout17.xml.rels" ContentType="application/vnd.openxmlformats-package.relationships+xml"/>
  <Override PartName="/ppt/slideLayouts/_rels/slideLayout43.xml.rels" ContentType="application/vnd.openxmlformats-package.relationships+xml"/>
  <Override PartName="/ppt/slideLayouts/_rels/slideLayout96.xml.rels" ContentType="application/vnd.openxmlformats-package.relationships+xml"/>
  <Override PartName="/ppt/slideLayouts/_rels/slideLayout124.xml.rels" ContentType="application/vnd.openxmlformats-package.relationships+xml"/>
  <Override PartName="/ppt/slideLayouts/_rels/slideLayout20.xml.rels" ContentType="application/vnd.openxmlformats-package.relationships+xml"/>
  <Override PartName="/ppt/slideLayouts/_rels/slideLayout16.xml.rels" ContentType="application/vnd.openxmlformats-package.relationships+xml"/>
  <Override PartName="/ppt/slideLayouts/_rels/slideLayout57.xml.rels" ContentType="application/vnd.openxmlformats-package.relationships+xml"/>
  <Override PartName="/ppt/slideLayouts/_rels/slideLayout61.xml.rels" ContentType="application/vnd.openxmlformats-package.relationships+xml"/>
  <Override PartName="/ppt/slideLayouts/_rels/slideLayout51.xml.rels" ContentType="application/vnd.openxmlformats-package.relationships+xml"/>
  <Override PartName="/ppt/slideLayouts/_rels/slideLayout35.xml.rels" ContentType="application/vnd.openxmlformats-package.relationships+xml"/>
  <Override PartName="/ppt/slideLayouts/_rels/slideLayout42.xml.rels" ContentType="application/vnd.openxmlformats-package.relationships+xml"/>
  <Override PartName="/ppt/slideLayouts/_rels/slideLayout92.xml.rels" ContentType="application/vnd.openxmlformats-package.relationships+xml"/>
  <Override PartName="/ppt/slideLayouts/_rels/slideLayout48.xml.rels" ContentType="application/vnd.openxmlformats-package.relationships+xml"/>
  <Override PartName="/ppt/slideLayouts/_rels/slideLayout55.xml.rels" ContentType="application/vnd.openxmlformats-package.relationships+xml"/>
  <Override PartName="/ppt/slideLayouts/_rels/slideLayout40.xml.rels" ContentType="application/vnd.openxmlformats-package.relationships+xml"/>
  <Override PartName="/ppt/slideLayouts/_rels/slideLayout39.xml.rels" ContentType="application/vnd.openxmlformats-package.relationships+xml"/>
  <Override PartName="/ppt/slideLayouts/_rels/slideLayout33.xml.rels" ContentType="application/vnd.openxmlformats-package.relationships+xml"/>
  <Override PartName="/ppt/slideLayouts/_rels/slideLayout29.xml.rels" ContentType="application/vnd.openxmlformats-package.relationships+xml"/>
  <Override PartName="/ppt/slideLayouts/_rels/slideLayout119.xml.rels" ContentType="application/vnd.openxmlformats-package.relationships+xml"/>
  <Override PartName="/ppt/slideLayouts/_rels/slideLayout15.xml.rels" ContentType="application/vnd.openxmlformats-package.relationships+xml"/>
  <Override PartName="/ppt/slideLayouts/_rels/slideLayout116.xml.rels" ContentType="application/vnd.openxmlformats-package.relationships+xml"/>
  <Override PartName="/ppt/slideLayouts/_rels/slideLayout12.xml.rels" ContentType="application/vnd.openxmlformats-package.relationships+xml"/>
  <Override PartName="/ppt/slideLayouts/_rels/slideLayout36.xml.rels" ContentType="application/vnd.openxmlformats-package.relationships+xml"/>
  <Override PartName="/ppt/slideLayouts/_rels/slideLayout80.xml.rels" ContentType="application/vnd.openxmlformats-package.relationships+xml"/>
  <Override PartName="/ppt/slideLayouts/_rels/slideLayout97.xml.rels" ContentType="application/vnd.openxmlformats-package.relationships+xml"/>
  <Override PartName="/ppt/slideLayouts/_rels/slideLayout106.xml.rels" ContentType="application/vnd.openxmlformats-package.relationships+xml"/>
  <Override PartName="/ppt/slideLayouts/_rels/slideLayout117.xml.rels" ContentType="application/vnd.openxmlformats-package.relationships+xml"/>
  <Override PartName="/ppt/slideLayouts/_rels/slideLayout13.xml.rels" ContentType="application/vnd.openxmlformats-package.relationships+xml"/>
  <Override PartName="/ppt/slideLayouts/_rels/slideLayout37.xml.rels" ContentType="application/vnd.openxmlformats-package.relationships+xml"/>
  <Override PartName="/ppt/slideLayouts/_rels/slideLayout81.xml.rels" ContentType="application/vnd.openxmlformats-package.relationships+xml"/>
  <Override PartName="/ppt/slideLayouts/_rels/slideLayout98.xml.rels" ContentType="application/vnd.openxmlformats-package.relationships+xml"/>
  <Override PartName="/ppt/slideLayouts/_rels/slideLayout107.xml.rels" ContentType="application/vnd.openxmlformats-package.relationships+xml"/>
  <Override PartName="/ppt/slideLayouts/_rels/slideLayout129.xml.rels" ContentType="application/vnd.openxmlformats-package.relationships+xml"/>
  <Override PartName="/ppt/slideLayouts/_rels/slideLayout25.xml.rels" ContentType="application/vnd.openxmlformats-package.relationships+xml"/>
  <Override PartName="/ppt/slideLayouts/_rels/slideLayout70.xml.rels" ContentType="application/vnd.openxmlformats-package.relationships+xml"/>
  <Override PartName="/ppt/slideLayouts/_rels/slideLayout26.xml.rels" ContentType="application/vnd.openxmlformats-package.relationships+xml"/>
  <Override PartName="/ppt/slideLayouts/_rels/slideLayout94.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67.xml.rels" ContentType="application/vnd.openxmlformats-package.relationships+xml"/>
  <Override PartName="/ppt/slideLayouts/_rels/slideLayout71.xml.rels" ContentType="application/vnd.openxmlformats-package.relationships+xml"/>
  <Override PartName="/ppt/slideLayouts/_rels/slideLayout68.xml.rels" ContentType="application/vnd.openxmlformats-package.relationships+xml"/>
  <Override PartName="/ppt/slideLayouts/_rels/slideLayout72.xml.rels" ContentType="application/vnd.openxmlformats-package.relationships+xml"/>
  <Override PartName="/ppt/slideLayouts/_rels/slideLayout69.xml.rels" ContentType="application/vnd.openxmlformats-package.relationships+xml"/>
  <Override PartName="/ppt/slideLayouts/_rels/slideLayout73.xml.rels" ContentType="application/vnd.openxmlformats-package.relationships+xml"/>
  <Override PartName="/ppt/slideLayouts/_rels/slideLayout74.xml.rels" ContentType="application/vnd.openxmlformats-package.relationships+xml"/>
  <Override PartName="/ppt/slideLayouts/_rels/slideLayout75.xml.rels" ContentType="application/vnd.openxmlformats-package.relationships+xml"/>
  <Override PartName="/ppt/slideLayouts/_rels/slideLayout76.xml.rels" ContentType="application/vnd.openxmlformats-package.relationships+xml"/>
  <Override PartName="/ppt/slideLayouts/_rels/slideLayout78.xml.rels" ContentType="application/vnd.openxmlformats-package.relationships+xml"/>
  <Override PartName="/ppt/slideLayouts/_rels/slideLayout86.xml.rels" ContentType="application/vnd.openxmlformats-package.relationships+xml"/>
  <Override PartName="/ppt/slideLayouts/_rels/slideLayout87.xml.rels" ContentType="application/vnd.openxmlformats-package.relationships+xml"/>
  <Override PartName="/ppt/slideLayouts/_rels/slideLayout88.xml.rels" ContentType="application/vnd.openxmlformats-package.relationships+xml"/>
  <Override PartName="/ppt/slideLayouts/_rels/slideLayout27.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28.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100.xml.rels" ContentType="application/vnd.openxmlformats-package.relationships+xml"/>
  <Override PartName="/ppt/slideLayouts/_rels/slideLayout101.xml.rels" ContentType="application/vnd.openxmlformats-package.relationships+xml"/>
  <Override PartName="/ppt/slideLayouts/_rels/slideLayout102.xml.rels" ContentType="application/vnd.openxmlformats-package.relationships+xml"/>
  <Override PartName="/ppt/slideLayouts/_rels/slideLayout103.xml.rels" ContentType="application/vnd.openxmlformats-package.relationships+xml"/>
  <Override PartName="/ppt/slideLayouts/slideLayout124.xml" ContentType="application/vnd.openxmlformats-officedocument.presentationml.slideLayout+xml"/>
  <Override PartName="/ppt/slideLayouts/slideLayout123.xml" ContentType="application/vnd.openxmlformats-officedocument.presentationml.slideLayout+xml"/>
  <Override PartName="/ppt/slideLayouts/slideLayout122.xml" ContentType="application/vnd.openxmlformats-officedocument.presentationml.slideLayout+xml"/>
  <Override PartName="/ppt/slideLayouts/slideLayout121.xml" ContentType="application/vnd.openxmlformats-officedocument.presentationml.slideLayout+xml"/>
  <Override PartName="/ppt/slideLayouts/slideLayout120.xml" ContentType="application/vnd.openxmlformats-officedocument.presentationml.slideLayout+xml"/>
  <Override PartName="/ppt/slideLayouts/slideLayout119.xml" ContentType="application/vnd.openxmlformats-officedocument.presentationml.slideLayout+xml"/>
  <Override PartName="/ppt/slideLayouts/slideLayout14.xml" ContentType="application/vnd.openxmlformats-officedocument.presentationml.slideLayout+xml"/>
  <Override PartName="/ppt/slideLayouts/slideLayout82.xml" ContentType="application/vnd.openxmlformats-officedocument.presentationml.slideLayout+xml"/>
  <Override PartName="/ppt/slideLayouts/slideLayout21.xml" ContentType="application/vnd.openxmlformats-officedocument.presentationml.slideLayout+xml"/>
  <Override PartName="/ppt/slideLayouts/slideLayout126.xml" ContentType="application/vnd.openxmlformats-officedocument.presentationml.slideLayout+xml"/>
  <Override PartName="/ppt/slideLayouts/slideLayout58.xml" ContentType="application/vnd.openxmlformats-officedocument.presentationml.slideLayout+xml"/>
  <Override PartName="/ppt/slideLayouts/slideLayout20.xml" ContentType="application/vnd.openxmlformats-officedocument.presentationml.slideLayout+xml"/>
  <Override PartName="/ppt/slideLayouts/slideLayout125.xml" ContentType="application/vnd.openxmlformats-officedocument.presentationml.slideLayout+xml"/>
  <Override PartName="/ppt/slideLayouts/slideLayout57.xml" ContentType="application/vnd.openxmlformats-officedocument.presentationml.slideLayout+xml"/>
  <Override PartName="/ppt/slideLayouts/slideLayout127.xml" ContentType="application/vnd.openxmlformats-officedocument.presentationml.slideLayout+xml"/>
  <Override PartName="/ppt/slideLayouts/slideLayout59.xml" ContentType="application/vnd.openxmlformats-officedocument.presentationml.slideLayout+xml"/>
  <Override PartName="/ppt/slideLayouts/slideLayout128.xml" ContentType="application/vnd.openxmlformats-officedocument.presentationml.slideLayout+xml"/>
  <Override PartName="/ppt/slideLayouts/slideLayout115.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47.xml" ContentType="application/vnd.openxmlformats-officedocument.presentationml.slideLayout+xml"/>
  <Override PartName="/ppt/slideLayouts/slideLayout92.xml" ContentType="application/vnd.openxmlformats-officedocument.presentationml.slideLayout+xml"/>
  <Override PartName="/ppt/slideLayouts/slideLayout24.xml" ContentType="application/vnd.openxmlformats-officedocument.presentationml.slideLayout+xml"/>
  <Override PartName="/ppt/slideLayouts/slideLayout129.xml" ContentType="application/vnd.openxmlformats-officedocument.presentationml.slideLayout+xml"/>
  <Override PartName="/ppt/slideLayouts/slideLayout116.xml" ContentType="application/vnd.openxmlformats-officedocument.presentationml.slideLayout+xml"/>
  <Override PartName="/ppt/slideLayouts/slideLayout11.xml" ContentType="application/vnd.openxmlformats-officedocument.presentationml.slideLayout+xml"/>
  <Override PartName="/ppt/slideLayouts/slideLayout22.xml" ContentType="application/vnd.openxmlformats-officedocument.presentationml.slideLayout+xml"/>
  <Override PartName="/ppt/slideLayouts/slideLayout90.xml" ContentType="application/vnd.openxmlformats-officedocument.presentationml.slideLayout+xml"/>
  <Override PartName="/ppt/slideLayouts/slideLayout48.xml" ContentType="application/vnd.openxmlformats-officedocument.presentationml.slideLayout+xml"/>
  <Override PartName="/ppt/slideLayouts/slideLayout117.xml" ContentType="application/vnd.openxmlformats-officedocument.presentationml.slideLayout+xml"/>
  <Override PartName="/ppt/slideLayouts/slideLayout23.xml" ContentType="application/vnd.openxmlformats-officedocument.presentationml.slideLayout+xml"/>
  <Override PartName="/ppt/slideLayouts/slideLayout91.xml" ContentType="application/vnd.openxmlformats-officedocument.presentationml.slideLayout+xml"/>
  <Override PartName="/ppt/slideLayouts/slideLayout4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46.xml" ContentType="application/vnd.openxmlformats-officedocument.presentationml.slideLayout+xml"/>
  <Override PartName="/ppt/slideLayouts/slideLayout8.xml" ContentType="application/vnd.openxmlformats-officedocument.presentationml.slideLayout+xml"/>
  <Override PartName="/ppt/slideLayouts/slideLayout52.xml" ContentType="application/vnd.openxmlformats-officedocument.presentationml.slideLayout+xml"/>
  <Override PartName="/ppt/slideLayouts/slideLayout130.xml" ContentType="application/vnd.openxmlformats-officedocument.presentationml.slideLayout+xml"/>
  <Override PartName="/ppt/slideLayouts/slideLayout56.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3.xml" ContentType="application/vnd.openxmlformats-officedocument.presentationml.slideLayout+xml"/>
  <Override PartName="/ppt/slideLayouts/slideLayout131.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45.xml" ContentType="application/vnd.openxmlformats-officedocument.presentationml.slideLayout+xml"/>
  <Override PartName="/ppt/slideLayouts/slideLayout7.xml" ContentType="application/vnd.openxmlformats-officedocument.presentationml.slideLayout+xml"/>
  <Override PartName="/ppt/slideLayouts/slideLayout44.xml" ContentType="application/vnd.openxmlformats-officedocument.presentationml.slideLayout+xml"/>
  <Override PartName="/ppt/slideLayouts/slideLayout6.xml" ContentType="application/vnd.openxmlformats-officedocument.presentationml.slideLayout+xml"/>
  <Override PartName="/ppt/slideLayouts/slideLayout118.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39.xml" ContentType="application/vnd.openxmlformats-officedocument.presentationml.slideLayout+xml"/>
  <Override PartName="/ppt/slideLayouts/slideLayout132.xml" ContentType="application/vnd.openxmlformats-officedocument.presentationml.slideLayout+xml"/>
  <Override PartName="/ppt/slideLayouts/slideLayout40.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83.xml" ContentType="application/vnd.openxmlformats-officedocument.presentationml.slideLayout+xml"/>
  <Override PartName="/ppt/slideLayouts/slideLayout15.xml" ContentType="application/vnd.openxmlformats-officedocument.presentationml.slideLayout+xml"/>
  <Override PartName="/ppt/slideLayouts/slideLayout12.xml" ContentType="application/vnd.openxmlformats-officedocument.presentationml.slideLayout+xml"/>
  <Override PartName="/ppt/slideLayouts/slideLayout80.xml" ContentType="application/vnd.openxmlformats-officedocument.presentationml.slideLayout+xml"/>
  <Override PartName="/ppt/slideLayouts/slideLayout84.xml" ContentType="application/vnd.openxmlformats-officedocument.presentationml.slideLayout+xml"/>
  <Override PartName="/ppt/slideLayouts/slideLayout16.xml" ContentType="application/vnd.openxmlformats-officedocument.presentationml.slideLayout+xml"/>
  <Override PartName="/ppt/slideLayouts/slideLayout13.xml" ContentType="application/vnd.openxmlformats-officedocument.presentationml.slideLayout+xml"/>
  <Override PartName="/ppt/slideLayouts/slideLayout81.xml" ContentType="application/vnd.openxmlformats-officedocument.presentationml.slideLayout+xml"/>
  <Override PartName="/ppt/slideLayouts/slideLayout25.xml" ContentType="application/vnd.openxmlformats-officedocument.presentationml.slideLayout+xml"/>
  <Override PartName="/ppt/slideLayouts/slideLayout93.xml" ContentType="application/vnd.openxmlformats-officedocument.presentationml.slideLayout+xml"/>
  <Override PartName="/ppt/slideLayouts/slideLayout26.xml" ContentType="application/vnd.openxmlformats-officedocument.presentationml.slideLayout+xml"/>
  <Override PartName="/ppt/slideLayouts/slideLayout94.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17.xml" ContentType="application/vnd.openxmlformats-officedocument.presentationml.slideLayout+xml"/>
  <Override PartName="/ppt/slideLayouts/slideLayout85.xml" ContentType="application/vnd.openxmlformats-officedocument.presentationml.slideLayout+xml"/>
  <Override PartName="/ppt/slideLayouts/slideLayout18.xml" ContentType="application/vnd.openxmlformats-officedocument.presentationml.slideLayout+xml"/>
  <Override PartName="/ppt/slideLayouts/slideLayout86.xml" ContentType="application/vnd.openxmlformats-officedocument.presentationml.slideLayout+xml"/>
  <Override PartName="/ppt/slideLayouts/slideLayout19.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27.xml" ContentType="application/vnd.openxmlformats-officedocument.presentationml.slideLayout+xml"/>
  <Override PartName="/ppt/slideLayouts/slideLayout1.xml" ContentType="application/vnd.openxmlformats-officedocument.presentationml.slideLayout+xml"/>
  <Override PartName="/ppt/slideLayouts/slideLayout95.xml" ContentType="application/vnd.openxmlformats-officedocument.presentationml.slideLayout+xml"/>
  <Override PartName="/ppt/slideLayouts/slideLayout2.xml" ContentType="application/vnd.openxmlformats-officedocument.presentationml.slideLayout+xml"/>
  <Override PartName="/ppt/slideLayouts/slideLayout28.xml" ContentType="application/vnd.openxmlformats-officedocument.presentationml.slideLayout+xml"/>
  <Override PartName="/ppt/slideLayouts/slideLayout96.xml" ContentType="application/vnd.openxmlformats-officedocument.presentationml.slideLayout+xml"/>
  <Override PartName="/ppt/slideLayouts/slideLayout3.xml" ContentType="application/vnd.openxmlformats-officedocument.presentationml.slideLayout+xml"/>
  <Override PartName="/ppt/slideLayouts/slideLayout29.xml" ContentType="application/vnd.openxmlformats-officedocument.presentationml.slideLayout+xml"/>
  <Override PartName="/ppt/slideLayouts/slideLayout97.xml" ContentType="application/vnd.openxmlformats-officedocument.presentationml.slideLayout+xml"/>
  <Override PartName="/ppt/slideLayouts/slideLayout4.xml" ContentType="application/vnd.openxmlformats-officedocument.presentationml.slideLayout+xml"/>
  <Override PartName="/ppt/slideLayouts/slideLayout98.xml" ContentType="application/vnd.openxmlformats-officedocument.presentationml.slideLayout+xml"/>
  <Override PartName="/ppt/slideLayouts/slideLayout5.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presProps.xml" ContentType="application/vnd.openxmlformats-officedocument.presentationml.presProps+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29.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4.xml" ContentType="application/vnd.openxmlformats-officedocument.presentationml.slide+xml"/>
  <Override PartName="/ppt/slides/_rels/slide16.xml.rels" ContentType="application/vnd.openxmlformats-package.relationships+xml"/>
  <Override PartName="/ppt/slides/_rels/slide25.xml.rels" ContentType="application/vnd.openxmlformats-package.relationships+xml"/>
  <Override PartName="/ppt/slides/_rels/slide10.xml.rels" ContentType="application/vnd.openxmlformats-package.relationships+xml"/>
  <Override PartName="/ppt/slides/_rels/slide27.xml.rels" ContentType="application/vnd.openxmlformats-package.relationships+xml"/>
  <Override PartName="/ppt/slides/_rels/slide8.xml.rels" ContentType="application/vnd.openxmlformats-package.relationships+xml"/>
  <Override PartName="/ppt/slides/_rels/slide21.xml.rels" ContentType="application/vnd.openxmlformats-package.relationships+xml"/>
  <Override PartName="/ppt/slides/_rels/slide2.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7.xml.rels" ContentType="application/vnd.openxmlformats-package.relationships+xml"/>
  <Override PartName="/ppt/slides/_rels/slide20.xml.rels" ContentType="application/vnd.openxmlformats-package.relationships+xml"/>
  <Override PartName="/ppt/slides/_rels/slide1.xml.rels" ContentType="application/vnd.openxmlformats-package.relationships+xml"/>
  <Override PartName="/ppt/slides/_rels/slide4.xml.rels" ContentType="application/vnd.openxmlformats-package.relationships+xml"/>
  <Override PartName="/ppt/slides/_rels/slide11.xml.rels" ContentType="application/vnd.openxmlformats-package.relationships+xml"/>
  <Override PartName="/ppt/slides/_rels/slide26.xml.rels" ContentType="application/vnd.openxmlformats-package.relationships+xml"/>
  <Override PartName="/ppt/slides/_rels/slide17.xml.rels" ContentType="application/vnd.openxmlformats-package.relationships+xml"/>
  <Override PartName="/ppt/slides/_rels/slide12.xml.rels" ContentType="application/vnd.openxmlformats-package.relationships+xml"/>
  <Override PartName="/ppt/slides/_rels/slide18.xml.rels" ContentType="application/vnd.openxmlformats-package.relationships+xml"/>
  <Override PartName="/ppt/slides/_rels/slide13.xml.rels" ContentType="application/vnd.openxmlformats-package.relationships+xml"/>
  <Override PartName="/ppt/slides/_rels/slide19.xml.rels" ContentType="application/vnd.openxmlformats-package.relationships+xml"/>
  <Override PartName="/ppt/slides/_rels/slide9.xml.rels" ContentType="application/vnd.openxmlformats-package.relationships+xml"/>
  <Override PartName="/ppt/slides/_rels/slide3.xml.rels" ContentType="application/vnd.openxmlformats-package.relationships+xml"/>
  <Override PartName="/ppt/slides/_rels/slide28.xml.rels" ContentType="application/vnd.openxmlformats-package.relationships+xml"/>
  <Override PartName="/ppt/slides/_rels/slide22.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14.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15.xml.rels" ContentType="application/vnd.openxmlformats-package.relationships+xml"/>
  <Override PartName="/ppt/slides/_rels/slide31.xml.rels" ContentType="application/vnd.openxmlformats-package.relationships+xml"/>
  <Override PartName="/ppt/slides/slide30.xml" ContentType="application/vnd.openxmlformats-officedocument.presentationml.slide+xml"/>
  <Override PartName="/ppt/slides/slide5.xml" ContentType="application/vnd.openxmlformats-officedocument.presentationml.slide+xml"/>
  <Override PartName="/ppt/slides/slide31.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 id="2147483752" r:id="rId10"/>
    <p:sldMasterId id="2147483765" r:id="rId11"/>
    <p:sldMasterId id="2147483778" r:id="rId12"/>
  </p:sldMasterIdLst>
  <p:notesMasterIdLst>
    <p:notesMasterId r:id="rId13"/>
  </p:notes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Lst>
  <p:sldSz cx="10077450" cy="5668963"/>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notesMaster" Target="notesMasters/notesMaster1.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Relationship Id="rId36" Type="http://schemas.openxmlformats.org/officeDocument/2006/relationships/slide" Target="slides/slide23.xml"/><Relationship Id="rId37" Type="http://schemas.openxmlformats.org/officeDocument/2006/relationships/slide" Target="slides/slide24.xml"/><Relationship Id="rId38" Type="http://schemas.openxmlformats.org/officeDocument/2006/relationships/slide" Target="slides/slide25.xml"/><Relationship Id="rId39" Type="http://schemas.openxmlformats.org/officeDocument/2006/relationships/slide" Target="slides/slide26.xml"/><Relationship Id="rId40" Type="http://schemas.openxmlformats.org/officeDocument/2006/relationships/slide" Target="slides/slide27.xml"/><Relationship Id="rId41" Type="http://schemas.openxmlformats.org/officeDocument/2006/relationships/slide" Target="slides/slide28.xml"/><Relationship Id="rId42" Type="http://schemas.openxmlformats.org/officeDocument/2006/relationships/slide" Target="slides/slide29.xml"/><Relationship Id="rId43" Type="http://schemas.openxmlformats.org/officeDocument/2006/relationships/slide" Target="slides/slide30.xml"/><Relationship Id="rId44" Type="http://schemas.openxmlformats.org/officeDocument/2006/relationships/slide" Target="slides/slide31.xml"/><Relationship Id="rId45"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12.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1" name="PlaceHolder 1"/>
          <p:cNvSpPr>
            <a:spLocks noGrp="1"/>
          </p:cNvSpPr>
          <p:nvPr>
            <p:ph type="sldImg"/>
          </p:nvPr>
        </p:nvSpPr>
        <p:spPr>
          <a:xfrm>
            <a:off x="533520" y="764280"/>
            <a:ext cx="6704640" cy="3771360"/>
          </a:xfrm>
          <a:prstGeom prst="rect">
            <a:avLst/>
          </a:prstGeom>
          <a:noFill/>
          <a:ln w="0">
            <a:noFill/>
          </a:ln>
        </p:spPr>
        <p:txBody>
          <a:bodyPr lIns="0" rIns="0" tIns="0" bIns="0" anchor="ctr">
            <a:noAutofit/>
          </a:bodyPr>
          <a:p>
            <a:pPr algn="ctr">
              <a:buNone/>
            </a:pPr>
            <a:r>
              <a:rPr b="0" lang="cs-CZ" sz="3200" spc="-1" strike="noStrike">
                <a:solidFill>
                  <a:srgbClr val="3a8c93"/>
                </a:solidFill>
                <a:latin typeface="Noto Sans"/>
              </a:rPr>
              <a:t>Klikněte pro přesun snímku</a:t>
            </a:r>
            <a:endParaRPr b="0" lang="cs-CZ" sz="3200" spc="-1" strike="noStrike">
              <a:solidFill>
                <a:srgbClr val="3a8c93"/>
              </a:solidFill>
              <a:latin typeface="Noto Sans"/>
            </a:endParaRPr>
          </a:p>
        </p:txBody>
      </p:sp>
      <p:sp>
        <p:nvSpPr>
          <p:cNvPr id="462"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cs-CZ" sz="2000" spc="-1" strike="noStrike">
                <a:latin typeface="Noto Sans"/>
              </a:rPr>
              <a:t>Klikněte pro úpravu formátu komentářů</a:t>
            </a:r>
            <a:endParaRPr b="0" lang="cs-CZ" sz="2000" spc="-1" strike="noStrike">
              <a:latin typeface="Noto Sans"/>
            </a:endParaRPr>
          </a:p>
        </p:txBody>
      </p:sp>
      <p:sp>
        <p:nvSpPr>
          <p:cNvPr id="463" name="PlaceHolder 3"/>
          <p:cNvSpPr>
            <a:spLocks noGrp="1"/>
          </p:cNvSpPr>
          <p:nvPr>
            <p:ph type="hdr"/>
          </p:nvPr>
        </p:nvSpPr>
        <p:spPr>
          <a:xfrm>
            <a:off x="0" y="0"/>
            <a:ext cx="3372840" cy="502560"/>
          </a:xfrm>
          <a:prstGeom prst="rect">
            <a:avLst/>
          </a:prstGeom>
          <a:noFill/>
          <a:ln w="0">
            <a:noFill/>
          </a:ln>
        </p:spPr>
        <p:txBody>
          <a:bodyPr lIns="0" rIns="0" tIns="0" bIns="0" anchor="t">
            <a:noAutofit/>
          </a:bodyPr>
          <a:p>
            <a:r>
              <a:rPr b="0" lang="cs-CZ" sz="1400" spc="-1" strike="noStrike">
                <a:latin typeface="Noto Sans"/>
              </a:rPr>
              <a:t>&lt;záhlaví&gt;</a:t>
            </a:r>
            <a:endParaRPr b="0" lang="cs-CZ" sz="1400" spc="-1" strike="noStrike">
              <a:latin typeface="Noto Sans"/>
            </a:endParaRPr>
          </a:p>
        </p:txBody>
      </p:sp>
      <p:sp>
        <p:nvSpPr>
          <p:cNvPr id="464" name="PlaceHolder 4"/>
          <p:cNvSpPr>
            <a:spLocks noGrp="1"/>
          </p:cNvSpPr>
          <p:nvPr>
            <p:ph type="dt" idx="31"/>
          </p:nvPr>
        </p:nvSpPr>
        <p:spPr>
          <a:xfrm>
            <a:off x="4399200" y="0"/>
            <a:ext cx="3372840" cy="502560"/>
          </a:xfrm>
          <a:prstGeom prst="rect">
            <a:avLst/>
          </a:prstGeom>
          <a:noFill/>
          <a:ln w="0">
            <a:noFill/>
          </a:ln>
        </p:spPr>
        <p:txBody>
          <a:bodyPr lIns="0" rIns="0" tIns="0" bIns="0" anchor="t">
            <a:noAutofit/>
          </a:bodyPr>
          <a:lstStyle>
            <a:lvl1pPr algn="r">
              <a:buNone/>
              <a:defRPr b="0" lang="cs-CZ" sz="1400" spc="-1" strike="noStrike">
                <a:latin typeface="Noto Sans"/>
              </a:defRPr>
            </a:lvl1pPr>
          </a:lstStyle>
          <a:p>
            <a:pPr algn="r">
              <a:buNone/>
            </a:pPr>
            <a:r>
              <a:rPr b="0" lang="cs-CZ" sz="1400" spc="-1" strike="noStrike">
                <a:latin typeface="Noto Sans"/>
              </a:rPr>
              <a:t>&lt;datum/čas&gt;</a:t>
            </a:r>
            <a:endParaRPr b="0" lang="cs-CZ" sz="1400" spc="-1" strike="noStrike">
              <a:latin typeface="Noto Sans"/>
            </a:endParaRPr>
          </a:p>
        </p:txBody>
      </p:sp>
      <p:sp>
        <p:nvSpPr>
          <p:cNvPr id="465" name="PlaceHolder 5"/>
          <p:cNvSpPr>
            <a:spLocks noGrp="1"/>
          </p:cNvSpPr>
          <p:nvPr>
            <p:ph type="ftr" idx="32"/>
          </p:nvPr>
        </p:nvSpPr>
        <p:spPr>
          <a:xfrm>
            <a:off x="0" y="9555480"/>
            <a:ext cx="3372840" cy="502560"/>
          </a:xfrm>
          <a:prstGeom prst="rect">
            <a:avLst/>
          </a:prstGeom>
          <a:noFill/>
          <a:ln w="0">
            <a:noFill/>
          </a:ln>
        </p:spPr>
        <p:txBody>
          <a:bodyPr lIns="0" rIns="0" tIns="0" bIns="0" anchor="b">
            <a:noAutofit/>
          </a:bodyPr>
          <a:lstStyle>
            <a:lvl1pPr>
              <a:defRPr b="0" lang="cs-CZ" sz="1400" spc="-1" strike="noStrike">
                <a:latin typeface="Noto Sans"/>
              </a:defRPr>
            </a:lvl1pPr>
          </a:lstStyle>
          <a:p>
            <a:r>
              <a:rPr b="0" lang="cs-CZ" sz="1400" spc="-1" strike="noStrike">
                <a:latin typeface="Noto Sans"/>
              </a:rPr>
              <a:t>&lt;zápatí&gt;</a:t>
            </a:r>
            <a:endParaRPr b="0" lang="cs-CZ" sz="1400" spc="-1" strike="noStrike">
              <a:latin typeface="Noto Sans"/>
            </a:endParaRPr>
          </a:p>
        </p:txBody>
      </p:sp>
      <p:sp>
        <p:nvSpPr>
          <p:cNvPr id="466" name="PlaceHolder 6"/>
          <p:cNvSpPr>
            <a:spLocks noGrp="1"/>
          </p:cNvSpPr>
          <p:nvPr>
            <p:ph type="sldNum" idx="33"/>
          </p:nvPr>
        </p:nvSpPr>
        <p:spPr>
          <a:xfrm>
            <a:off x="4399200" y="9555480"/>
            <a:ext cx="3372840" cy="502560"/>
          </a:xfrm>
          <a:prstGeom prst="rect">
            <a:avLst/>
          </a:prstGeom>
          <a:noFill/>
          <a:ln w="0">
            <a:noFill/>
          </a:ln>
        </p:spPr>
        <p:txBody>
          <a:bodyPr lIns="0" rIns="0" tIns="0" bIns="0" anchor="b">
            <a:noAutofit/>
          </a:bodyPr>
          <a:lstStyle>
            <a:lvl1pPr algn="r">
              <a:buNone/>
              <a:defRPr b="0" lang="cs-CZ" sz="1400" spc="-1" strike="noStrike">
                <a:latin typeface="Noto Sans"/>
              </a:defRPr>
            </a:lvl1pPr>
          </a:lstStyle>
          <a:p>
            <a:pPr algn="r">
              <a:buNone/>
            </a:pPr>
            <a:fld id="{E4B922A8-6750-4BAF-A755-10941DF1127C}" type="slidenum">
              <a:rPr b="0" lang="cs-CZ" sz="1400" spc="-1" strike="noStrike">
                <a:latin typeface="Noto Sans"/>
              </a:rPr>
              <a:t>&lt;číslo&gt;</a:t>
            </a:fld>
            <a:endParaRPr b="0" lang="cs-CZ" sz="1400" spc="-1" strike="noStrike">
              <a:latin typeface="Noto Sans"/>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2" name="PlaceHolder 1"/>
          <p:cNvSpPr>
            <a:spLocks noGrp="1"/>
          </p:cNvSpPr>
          <p:nvPr>
            <p:ph type="sldImg"/>
          </p:nvPr>
        </p:nvSpPr>
        <p:spPr>
          <a:xfrm>
            <a:off x="533520" y="764280"/>
            <a:ext cx="6704640" cy="3771360"/>
          </a:xfrm>
          <a:prstGeom prst="rect">
            <a:avLst/>
          </a:prstGeom>
          <a:ln w="0">
            <a:noFill/>
          </a:ln>
        </p:spPr>
      </p:sp>
      <p:sp>
        <p:nvSpPr>
          <p:cNvPr id="573"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cs-CZ" sz="2000" spc="-1" strike="noStrike">
                <a:latin typeface="Noto Sans"/>
              </a:rPr>
              <a:t>Joke jak sviňa</a:t>
            </a:r>
            <a:endParaRPr b="0" lang="cs-CZ" sz="2000" spc="-1" strike="noStrike">
              <a:latin typeface="Noto Sans"/>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6" name="PlaceHolder 1"/>
          <p:cNvSpPr>
            <a:spLocks noGrp="1"/>
          </p:cNvSpPr>
          <p:nvPr>
            <p:ph type="sldImg"/>
          </p:nvPr>
        </p:nvSpPr>
        <p:spPr>
          <a:xfrm>
            <a:off x="534240" y="764280"/>
            <a:ext cx="6703560" cy="3771360"/>
          </a:xfrm>
          <a:prstGeom prst="rect">
            <a:avLst/>
          </a:prstGeom>
          <a:ln w="0">
            <a:noFill/>
          </a:ln>
        </p:spPr>
      </p:sp>
      <p:sp>
        <p:nvSpPr>
          <p:cNvPr id="587"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cs-CZ" sz="2000" spc="-1" strike="noStrike">
                <a:latin typeface="Noto Sans"/>
              </a:rPr>
              <a:t>buy tickets in advance</a:t>
            </a:r>
            <a:endParaRPr b="0" lang="cs-CZ" sz="2000" spc="-1" strike="noStrike">
              <a:latin typeface="Noto Sans"/>
            </a:endParaRPr>
          </a:p>
          <a:p>
            <a:r>
              <a:rPr b="0" lang="cs-CZ" sz="2000" spc="-1" strike="noStrike">
                <a:latin typeface="Noto Sans"/>
              </a:rPr>
              <a:t>Man helps woman to get her coat</a:t>
            </a:r>
            <a:endParaRPr b="0" lang="cs-CZ" sz="2000" spc="-1" strike="noStrike">
              <a:latin typeface="Noto Sans"/>
            </a:endParaRPr>
          </a:p>
          <a:p>
            <a:endParaRPr b="0" lang="cs-CZ" sz="2000" spc="-1" strike="noStrike">
              <a:latin typeface="Noto Sans"/>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4" name="PlaceHolder 1"/>
          <p:cNvSpPr>
            <a:spLocks noGrp="1"/>
          </p:cNvSpPr>
          <p:nvPr>
            <p:ph type="sldImg"/>
          </p:nvPr>
        </p:nvSpPr>
        <p:spPr>
          <a:xfrm>
            <a:off x="533520" y="764280"/>
            <a:ext cx="6704640" cy="3771360"/>
          </a:xfrm>
          <a:prstGeom prst="rect">
            <a:avLst/>
          </a:prstGeom>
          <a:ln w="0">
            <a:noFill/>
          </a:ln>
        </p:spPr>
      </p:sp>
      <p:sp>
        <p:nvSpPr>
          <p:cNvPr id="575"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cs-CZ" sz="2000" spc="-1" strike="noStrike">
                <a:latin typeface="Noto Sans"/>
              </a:rPr>
              <a:t>muhehehehehe</a:t>
            </a:r>
            <a:endParaRPr b="0" lang="cs-CZ" sz="2000" spc="-1" strike="noStrike">
              <a:latin typeface="Noto Sans"/>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8" name="PlaceHolder 1"/>
          <p:cNvSpPr>
            <a:spLocks noGrp="1"/>
          </p:cNvSpPr>
          <p:nvPr>
            <p:ph type="sldImg"/>
          </p:nvPr>
        </p:nvSpPr>
        <p:spPr>
          <a:xfrm>
            <a:off x="534240" y="764280"/>
            <a:ext cx="6703560" cy="3771360"/>
          </a:xfrm>
          <a:prstGeom prst="rect">
            <a:avLst/>
          </a:prstGeom>
          <a:ln w="0">
            <a:noFill/>
          </a:ln>
        </p:spPr>
      </p:sp>
      <p:sp>
        <p:nvSpPr>
          <p:cNvPr id="589"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cs-CZ" sz="2000" spc="-1" strike="noStrike">
                <a:latin typeface="Noto Sans"/>
              </a:rPr>
              <a:t>Nesundávat jacket jen tak</a:t>
            </a:r>
            <a:endParaRPr b="0" lang="cs-CZ" sz="2000" spc="-1" strike="noStrike">
              <a:latin typeface="Noto Sans"/>
            </a:endParaRPr>
          </a:p>
          <a:p>
            <a:r>
              <a:rPr b="0" lang="cs-CZ" sz="2000" spc="-1" strike="noStrike">
                <a:latin typeface="Noto Sans"/>
              </a:rPr>
              <a:t>Přikládací příbor vypouklou stranou nahoru</a:t>
            </a:r>
            <a:endParaRPr b="0" lang="cs-CZ" sz="2000" spc="-1" strike="noStrike">
              <a:latin typeface="Noto Sans"/>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0" name="PlaceHolder 1"/>
          <p:cNvSpPr>
            <a:spLocks noGrp="1"/>
          </p:cNvSpPr>
          <p:nvPr>
            <p:ph type="sldImg"/>
          </p:nvPr>
        </p:nvSpPr>
        <p:spPr>
          <a:xfrm>
            <a:off x="534240" y="764280"/>
            <a:ext cx="6703560" cy="3771360"/>
          </a:xfrm>
          <a:prstGeom prst="rect">
            <a:avLst/>
          </a:prstGeom>
          <a:ln w="0">
            <a:noFill/>
          </a:ln>
        </p:spPr>
      </p:sp>
      <p:sp>
        <p:nvSpPr>
          <p:cNvPr id="591"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cs-CZ" sz="2000" spc="-1" strike="noStrike">
                <a:latin typeface="Noto Sans"/>
              </a:rPr>
              <a:t>Let’s talk about some rules</a:t>
            </a:r>
            <a:endParaRPr b="0" lang="cs-CZ" sz="2000" spc="-1" strike="noStrike">
              <a:latin typeface="Noto Sans"/>
            </a:endParaRPr>
          </a:p>
          <a:p>
            <a:r>
              <a:rPr b="0" lang="cs-CZ" sz="2000" spc="-1" strike="noStrike">
                <a:latin typeface="Noto Sans"/>
              </a:rPr>
              <a:t>In some accasions</a:t>
            </a:r>
            <a:endParaRPr b="0" lang="cs-CZ" sz="2000" spc="-1" strike="noStrike">
              <a:latin typeface="Noto Sans"/>
            </a:endParaRPr>
          </a:p>
          <a:p>
            <a:r>
              <a:rPr b="0" lang="cs-CZ" sz="2000" spc="-1" strike="noStrike">
                <a:latin typeface="Noto Sans"/>
              </a:rPr>
              <a:t>Business events</a:t>
            </a:r>
            <a:endParaRPr b="0" lang="cs-CZ" sz="2000" spc="-1" strike="noStrike">
              <a:latin typeface="Noto Sans"/>
            </a:endParaRPr>
          </a:p>
          <a:p>
            <a:r>
              <a:rPr b="0" lang="cs-CZ" sz="2000" spc="-1" strike="noStrike">
                <a:latin typeface="Noto Sans"/>
              </a:rPr>
              <a:t>Politics</a:t>
            </a:r>
            <a:endParaRPr b="0" lang="cs-CZ" sz="2000" spc="-1" strike="noStrike">
              <a:latin typeface="Noto Sans"/>
            </a:endParaRPr>
          </a:p>
          <a:p>
            <a:r>
              <a:rPr b="0" lang="cs-CZ" sz="2000" spc="-1" strike="noStrike">
                <a:latin typeface="Noto Sans"/>
              </a:rPr>
              <a:t>Ordinary people</a:t>
            </a:r>
            <a:endParaRPr b="0" lang="cs-CZ" sz="2000" spc="-1" strike="noStrike">
              <a:latin typeface="Noto Sans"/>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2" name="PlaceHolder 1"/>
          <p:cNvSpPr>
            <a:spLocks noGrp="1"/>
          </p:cNvSpPr>
          <p:nvPr>
            <p:ph type="sldImg"/>
          </p:nvPr>
        </p:nvSpPr>
        <p:spPr>
          <a:xfrm>
            <a:off x="534240" y="764280"/>
            <a:ext cx="6703560" cy="3771360"/>
          </a:xfrm>
          <a:prstGeom prst="rect">
            <a:avLst/>
          </a:prstGeom>
          <a:ln w="0">
            <a:noFill/>
          </a:ln>
        </p:spPr>
      </p:sp>
      <p:sp>
        <p:nvSpPr>
          <p:cNvPr id="593"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pPr>
              <a:lnSpc>
                <a:spcPct val="115000"/>
              </a:lnSpc>
              <a:buNone/>
            </a:pPr>
            <a:r>
              <a:rPr b="0" lang="cs-CZ" sz="1800" spc="-1" strike="noStrike">
                <a:solidFill>
                  <a:srgbClr val="1c1c1c"/>
                </a:solidFill>
                <a:latin typeface="Noto Sans"/>
              </a:rPr>
              <a:t>Two men went to a business dinner. One of them is CEO of some IT company, second one is a specialist from other company. The CEO wants to hire the specialist to his own company.</a:t>
            </a:r>
            <a:endParaRPr b="0" lang="cs-CZ" sz="1800" spc="-1" strike="noStrike">
              <a:latin typeface="Noto Sans"/>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4" name="PlaceHolder 1"/>
          <p:cNvSpPr>
            <a:spLocks noGrp="1"/>
          </p:cNvSpPr>
          <p:nvPr>
            <p:ph type="sldImg"/>
          </p:nvPr>
        </p:nvSpPr>
        <p:spPr>
          <a:xfrm>
            <a:off x="534240" y="764280"/>
            <a:ext cx="6703560" cy="3771360"/>
          </a:xfrm>
          <a:prstGeom prst="rect">
            <a:avLst/>
          </a:prstGeom>
          <a:ln w="0">
            <a:noFill/>
          </a:ln>
        </p:spPr>
      </p:sp>
      <p:sp>
        <p:nvSpPr>
          <p:cNvPr id="595"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pPr>
              <a:lnSpc>
                <a:spcPct val="115000"/>
              </a:lnSpc>
              <a:buNone/>
            </a:pPr>
            <a:r>
              <a:rPr b="0" lang="cs-CZ" sz="1800" spc="-1" strike="noStrike">
                <a:solidFill>
                  <a:srgbClr val="1c1c1c"/>
                </a:solidFill>
                <a:latin typeface="Noto Sans"/>
              </a:rPr>
              <a:t>A guy wants to invite a random girl from central China to lunch at a restaurant in Brno. They have different requests for food. They're both formally dressed. The girl really liked the food. </a:t>
            </a:r>
            <a:endParaRPr b="0" lang="cs-CZ" sz="1800" spc="-1" strike="noStrike">
              <a:latin typeface="Noto Sans"/>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6" name="PlaceHolder 1"/>
          <p:cNvSpPr>
            <a:spLocks noGrp="1"/>
          </p:cNvSpPr>
          <p:nvPr>
            <p:ph type="sldImg"/>
          </p:nvPr>
        </p:nvSpPr>
        <p:spPr>
          <a:xfrm>
            <a:off x="534240" y="764280"/>
            <a:ext cx="6703560" cy="3771360"/>
          </a:xfrm>
          <a:prstGeom prst="rect">
            <a:avLst/>
          </a:prstGeom>
          <a:ln w="0">
            <a:noFill/>
          </a:ln>
        </p:spPr>
      </p:sp>
      <p:sp>
        <p:nvSpPr>
          <p:cNvPr id="597"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pPr>
              <a:lnSpc>
                <a:spcPct val="115000"/>
              </a:lnSpc>
              <a:buNone/>
            </a:pPr>
            <a:r>
              <a:rPr b="0" lang="cs-CZ" sz="1800" spc="-1" strike="noStrike">
                <a:solidFill>
                  <a:srgbClr val="1c1c1c"/>
                </a:solidFill>
                <a:latin typeface="Noto Sans"/>
              </a:rPr>
              <a:t>Two couples meet at the ball. One couple is the company director and his wife and the other is his secretary and her husband. First they greet each other and introduce themselves, then they chat for a while and then go dancing.</a:t>
            </a:r>
            <a:endParaRPr b="0" lang="cs-CZ" sz="1800" spc="-1" strike="noStrike">
              <a:latin typeface="Noto Sans"/>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8" name="PlaceHolder 1"/>
          <p:cNvSpPr>
            <a:spLocks noGrp="1"/>
          </p:cNvSpPr>
          <p:nvPr>
            <p:ph type="sldImg"/>
          </p:nvPr>
        </p:nvSpPr>
        <p:spPr>
          <a:xfrm>
            <a:off x="534240" y="764280"/>
            <a:ext cx="6703560" cy="3771360"/>
          </a:xfrm>
          <a:prstGeom prst="rect">
            <a:avLst/>
          </a:prstGeom>
          <a:ln w="0">
            <a:noFill/>
          </a:ln>
        </p:spPr>
      </p:sp>
      <p:sp>
        <p:nvSpPr>
          <p:cNvPr id="599" name="PlaceHolder 2"/>
          <p:cNvSpPr>
            <a:spLocks noGrp="1"/>
          </p:cNvSpPr>
          <p:nvPr>
            <p:ph type="body"/>
          </p:nvPr>
        </p:nvSpPr>
        <p:spPr>
          <a:xfrm>
            <a:off x="777240" y="4777560"/>
            <a:ext cx="6217560" cy="5362560"/>
          </a:xfrm>
          <a:prstGeom prst="rect">
            <a:avLst/>
          </a:prstGeom>
          <a:noFill/>
          <a:ln w="0">
            <a:noFill/>
          </a:ln>
        </p:spPr>
        <p:txBody>
          <a:bodyPr lIns="0" rIns="0" tIns="0" bIns="0" anchor="t">
            <a:noAutofit/>
          </a:bodyPr>
          <a:p>
            <a:pPr>
              <a:lnSpc>
                <a:spcPct val="115000"/>
              </a:lnSpc>
              <a:buNone/>
            </a:pPr>
            <a:r>
              <a:rPr b="0" lang="cs-CZ" sz="1800" spc="-1" strike="noStrike">
                <a:solidFill>
                  <a:srgbClr val="1c1c1c"/>
                </a:solidFill>
                <a:latin typeface="Noto Sans"/>
              </a:rPr>
              <a:t>You are members of the government and will attend a joint banquet. One of you is a waiter, who brings the courses one by one. But during the meal, a few accidents happen. The Minister of Transport will want to urinate, the Minister of Foreign Affairs will spill his wine and the Minister of Health will drop his steak on the floor.</a:t>
            </a:r>
            <a:endParaRPr b="0" lang="cs-CZ" sz="1800" spc="-1" strike="noStrike">
              <a:latin typeface="Noto Sans"/>
            </a:endParaRPr>
          </a:p>
          <a:p>
            <a:pPr>
              <a:lnSpc>
                <a:spcPct val="115000"/>
              </a:lnSpc>
              <a:buNone/>
            </a:pPr>
            <a:r>
              <a:rPr b="0" lang="cs-CZ" sz="1800" spc="-1" strike="noStrike">
                <a:solidFill>
                  <a:srgbClr val="1c1c1c"/>
                </a:solidFill>
                <a:latin typeface="Noto Sans"/>
              </a:rPr>
              <a:t>Cold Appetizer</a:t>
            </a:r>
            <a:endParaRPr b="0" lang="cs-CZ" sz="1800" spc="-1" strike="noStrike">
              <a:latin typeface="Noto Sans"/>
            </a:endParaRPr>
          </a:p>
          <a:p>
            <a:pPr>
              <a:lnSpc>
                <a:spcPct val="115000"/>
              </a:lnSpc>
              <a:buNone/>
            </a:pPr>
            <a:r>
              <a:rPr b="0" lang="cs-CZ" sz="1800" spc="-1" strike="noStrike">
                <a:solidFill>
                  <a:srgbClr val="1c1c1c"/>
                </a:solidFill>
                <a:latin typeface="Noto Sans"/>
              </a:rPr>
              <a:t>Soup</a:t>
            </a:r>
            <a:endParaRPr b="0" lang="cs-CZ" sz="1800" spc="-1" strike="noStrike">
              <a:latin typeface="Noto Sans"/>
            </a:endParaRPr>
          </a:p>
          <a:p>
            <a:pPr>
              <a:lnSpc>
                <a:spcPct val="115000"/>
              </a:lnSpc>
              <a:buNone/>
            </a:pPr>
            <a:r>
              <a:rPr b="0" lang="cs-CZ" sz="1800" spc="-1" strike="noStrike">
                <a:solidFill>
                  <a:srgbClr val="1c1c1c"/>
                </a:solidFill>
                <a:latin typeface="Noto Sans"/>
              </a:rPr>
              <a:t>Warm appetizer</a:t>
            </a:r>
            <a:endParaRPr b="0" lang="cs-CZ" sz="1800" spc="-1" strike="noStrike">
              <a:latin typeface="Noto Sans"/>
            </a:endParaRPr>
          </a:p>
          <a:p>
            <a:pPr>
              <a:lnSpc>
                <a:spcPct val="115000"/>
              </a:lnSpc>
              <a:buNone/>
            </a:pPr>
            <a:r>
              <a:rPr b="0" lang="cs-CZ" sz="1800" spc="-1" strike="noStrike">
                <a:solidFill>
                  <a:srgbClr val="1c1c1c"/>
                </a:solidFill>
                <a:latin typeface="Noto Sans"/>
              </a:rPr>
              <a:t>Main dish</a:t>
            </a:r>
            <a:endParaRPr b="0" lang="cs-CZ" sz="1800" spc="-1" strike="noStrike">
              <a:latin typeface="Noto Sans"/>
            </a:endParaRPr>
          </a:p>
          <a:p>
            <a:pPr>
              <a:lnSpc>
                <a:spcPct val="115000"/>
              </a:lnSpc>
              <a:buNone/>
            </a:pPr>
            <a:r>
              <a:rPr b="0" lang="cs-CZ" sz="1800" spc="-1" strike="noStrike">
                <a:solidFill>
                  <a:srgbClr val="1c1c1c"/>
                </a:solidFill>
                <a:latin typeface="Noto Sans"/>
              </a:rPr>
              <a:t>Warm dessert/cheese</a:t>
            </a:r>
            <a:endParaRPr b="0" lang="cs-CZ" sz="1800" spc="-1" strike="noStrike">
              <a:latin typeface="Noto Sans"/>
            </a:endParaRPr>
          </a:p>
          <a:p>
            <a:pPr>
              <a:lnSpc>
                <a:spcPct val="115000"/>
              </a:lnSpc>
              <a:buNone/>
            </a:pPr>
            <a:r>
              <a:rPr b="0" lang="cs-CZ" sz="1800" spc="-1" strike="noStrike">
                <a:solidFill>
                  <a:srgbClr val="1c1c1c"/>
                </a:solidFill>
                <a:latin typeface="Noto Sans"/>
              </a:rPr>
              <a:t>Cold dessert</a:t>
            </a:r>
            <a:endParaRPr b="0" lang="cs-CZ" sz="1800" spc="-1" strike="noStrike">
              <a:latin typeface="Noto Sans"/>
            </a:endParaRPr>
          </a:p>
          <a:p>
            <a:pPr>
              <a:lnSpc>
                <a:spcPct val="115000"/>
              </a:lnSpc>
              <a:buNone/>
            </a:pPr>
            <a:r>
              <a:rPr b="0" lang="cs-CZ" sz="1800" spc="-1" strike="noStrike">
                <a:solidFill>
                  <a:srgbClr val="1c1c1c"/>
                </a:solidFill>
                <a:latin typeface="Noto Sans"/>
              </a:rPr>
              <a:t>Fruit</a:t>
            </a:r>
            <a:endParaRPr b="0" lang="cs-CZ" sz="1800" spc="-1" strike="noStrike">
              <a:latin typeface="Noto Sans"/>
            </a:endParaRPr>
          </a:p>
          <a:p>
            <a:pPr>
              <a:lnSpc>
                <a:spcPct val="115000"/>
              </a:lnSpc>
              <a:buNone/>
            </a:pPr>
            <a:r>
              <a:rPr b="0" lang="cs-CZ" sz="1800" spc="-1" strike="noStrike">
                <a:solidFill>
                  <a:srgbClr val="1c1c1c"/>
                </a:solidFill>
                <a:latin typeface="Noto Sans"/>
              </a:rPr>
              <a:t>caffe</a:t>
            </a:r>
            <a:endParaRPr b="0" lang="cs-CZ" sz="1800" spc="-1" strike="noStrike">
              <a:latin typeface="Noto Sans"/>
            </a:endParaRPr>
          </a:p>
          <a:p>
            <a:pPr>
              <a:lnSpc>
                <a:spcPct val="115000"/>
              </a:lnSpc>
              <a:buNone/>
            </a:pPr>
            <a:endParaRPr b="0" lang="cs-CZ" sz="1800" spc="-1" strike="noStrike">
              <a:latin typeface="Noto Sans"/>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0" name="PlaceHolder 1"/>
          <p:cNvSpPr>
            <a:spLocks noGrp="1"/>
          </p:cNvSpPr>
          <p:nvPr>
            <p:ph type="sldImg"/>
          </p:nvPr>
        </p:nvSpPr>
        <p:spPr>
          <a:xfrm>
            <a:off x="534240" y="764280"/>
            <a:ext cx="6703560" cy="3771360"/>
          </a:xfrm>
          <a:prstGeom prst="rect">
            <a:avLst/>
          </a:prstGeom>
          <a:ln w="0">
            <a:noFill/>
          </a:ln>
        </p:spPr>
      </p:sp>
      <p:sp>
        <p:nvSpPr>
          <p:cNvPr id="601"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pPr>
              <a:lnSpc>
                <a:spcPct val="115000"/>
              </a:lnSpc>
              <a:buNone/>
            </a:pPr>
            <a:r>
              <a:rPr b="0" lang="cs-CZ" sz="1800" spc="-1" strike="noStrike">
                <a:solidFill>
                  <a:srgbClr val="1c1c1c"/>
                </a:solidFill>
                <a:latin typeface="Noto Sans"/>
              </a:rPr>
              <a:t>Someone is a couple and goes to the theater. The rest of you play people in the theater and actors. You're sitting in the middle of the row, so you have to walk all the way down the aisle. There's a weird guy sitting two seats to the man's right. During the performance, the gentleman is going to have to go to the bathroom. Both of them will figure out that the performance sucks and they'll want to leave.</a:t>
            </a:r>
            <a:endParaRPr b="0" lang="cs-CZ" sz="1800" spc="-1" strike="noStrike">
              <a:latin typeface="Noto Sans"/>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6" name="PlaceHolder 1"/>
          <p:cNvSpPr>
            <a:spLocks noGrp="1"/>
          </p:cNvSpPr>
          <p:nvPr>
            <p:ph type="sldImg"/>
          </p:nvPr>
        </p:nvSpPr>
        <p:spPr>
          <a:xfrm>
            <a:off x="533520" y="764280"/>
            <a:ext cx="6704640" cy="3771360"/>
          </a:xfrm>
          <a:prstGeom prst="rect">
            <a:avLst/>
          </a:prstGeom>
          <a:ln w="0">
            <a:noFill/>
          </a:ln>
        </p:spPr>
      </p:sp>
      <p:sp>
        <p:nvSpPr>
          <p:cNvPr id="577"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cs-CZ" sz="2000" spc="-1" strike="noStrike">
                <a:latin typeface="Noto Sans"/>
              </a:rPr>
              <a:t>[Etiketáž]</a:t>
            </a:r>
            <a:endParaRPr b="0" lang="cs-CZ" sz="2000" spc="-1" strike="noStrike">
              <a:latin typeface="Noto Sans"/>
            </a:endParaRPr>
          </a:p>
          <a:p>
            <a:r>
              <a:rPr b="0" lang="cs-CZ" sz="2000" spc="-1" strike="noStrike">
                <a:latin typeface="Noto Sans"/>
              </a:rPr>
              <a:t>No one expect</a:t>
            </a:r>
            <a:endParaRPr b="0" lang="cs-CZ" sz="2000" spc="-1" strike="noStrike">
              <a:latin typeface="Noto Sans"/>
            </a:endParaRPr>
          </a:p>
          <a:p>
            <a:r>
              <a:rPr b="0" lang="cs-CZ" sz="2000" spc="-1" strike="noStrike">
                <a:latin typeface="Noto Sans"/>
              </a:rPr>
              <a:t>Essential for future life</a:t>
            </a:r>
            <a:endParaRPr b="0" lang="cs-CZ" sz="2000" spc="-1" strike="noStrike">
              <a:latin typeface="Noto Sans"/>
            </a:endParaRPr>
          </a:p>
          <a:p>
            <a:r>
              <a:rPr b="0" lang="cs-CZ" sz="2000" spc="-1" strike="noStrike">
                <a:latin typeface="Noto Sans"/>
              </a:rPr>
              <a:t>Businessman</a:t>
            </a:r>
            <a:endParaRPr b="0" lang="cs-CZ" sz="2000" spc="-1" strike="noStrike">
              <a:latin typeface="Noto Sans"/>
            </a:endParaRPr>
          </a:p>
          <a:p>
            <a:r>
              <a:rPr b="0" lang="cs-CZ" sz="2000" spc="-1" strike="noStrike">
                <a:latin typeface="Noto Sans"/>
              </a:rPr>
              <a:t>Bilionáři</a:t>
            </a:r>
            <a:endParaRPr b="0" lang="cs-CZ" sz="2000" spc="-1" strike="noStrike">
              <a:latin typeface="Noto Sans"/>
            </a:endParaRPr>
          </a:p>
          <a:p>
            <a:r>
              <a:rPr b="0" lang="cs-CZ" sz="2000" spc="-1" strike="noStrike">
                <a:latin typeface="Noto Sans"/>
              </a:rPr>
              <a:t>Better than elon musk</a:t>
            </a:r>
            <a:endParaRPr b="0" lang="cs-CZ" sz="2000" spc="-1" strike="noStrike">
              <a:latin typeface="Noto Sans"/>
            </a:endParaRPr>
          </a:p>
          <a:p>
            <a:r>
              <a:rPr b="0" lang="cs-CZ" sz="2000" spc="-1" strike="noStrike">
                <a:latin typeface="Noto Sans"/>
              </a:rPr>
              <a:t>conventional</a:t>
            </a:r>
            <a:endParaRPr b="0" lang="cs-CZ" sz="2000" spc="-1" strike="noStrike">
              <a:latin typeface="Noto Sans"/>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2" name="PlaceHolder 1"/>
          <p:cNvSpPr>
            <a:spLocks noGrp="1"/>
          </p:cNvSpPr>
          <p:nvPr>
            <p:ph type="sldImg"/>
          </p:nvPr>
        </p:nvSpPr>
        <p:spPr>
          <a:xfrm>
            <a:off x="534240" y="764280"/>
            <a:ext cx="6703560" cy="3771360"/>
          </a:xfrm>
          <a:prstGeom prst="rect">
            <a:avLst/>
          </a:prstGeom>
          <a:ln w="0">
            <a:noFill/>
          </a:ln>
        </p:spPr>
      </p:sp>
      <p:sp>
        <p:nvSpPr>
          <p:cNvPr id="603"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cs-CZ" sz="2000" spc="-1" strike="noStrike">
                <a:latin typeface="Noto Sans"/>
              </a:rPr>
              <a:t>Zdvořilé chování = polite bahaviour</a:t>
            </a:r>
            <a:endParaRPr b="0" lang="cs-CZ" sz="2000" spc="-1" strike="noStrike">
              <a:latin typeface="Noto Sans"/>
            </a:endParaRPr>
          </a:p>
          <a:p>
            <a:r>
              <a:rPr b="0" lang="cs-CZ" sz="2000" spc="-1" strike="noStrike">
                <a:latin typeface="Noto Sans"/>
              </a:rPr>
              <a:t>Precedence = přednost [presidenc]</a:t>
            </a:r>
            <a:endParaRPr b="0" lang="cs-CZ" sz="2000" spc="-1" strike="noStrike">
              <a:latin typeface="Noto Sans"/>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8" name="PlaceHolder 1"/>
          <p:cNvSpPr>
            <a:spLocks noGrp="1"/>
          </p:cNvSpPr>
          <p:nvPr>
            <p:ph type="sldImg"/>
          </p:nvPr>
        </p:nvSpPr>
        <p:spPr>
          <a:xfrm>
            <a:off x="534240" y="764280"/>
            <a:ext cx="6703560" cy="3771360"/>
          </a:xfrm>
          <a:prstGeom prst="rect">
            <a:avLst/>
          </a:prstGeom>
          <a:ln w="0">
            <a:noFill/>
          </a:ln>
        </p:spPr>
      </p:sp>
      <p:sp>
        <p:nvSpPr>
          <p:cNvPr id="579"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cs-CZ" sz="2000" spc="-1" strike="noStrike">
                <a:latin typeface="Noto Sans"/>
              </a:rPr>
              <a:t>Zdvořilé chování = polite bahaviour</a:t>
            </a:r>
            <a:endParaRPr b="0" lang="cs-CZ" sz="2000" spc="-1" strike="noStrike">
              <a:latin typeface="Noto Sans"/>
            </a:endParaRPr>
          </a:p>
          <a:p>
            <a:r>
              <a:rPr b="0" lang="cs-CZ" sz="2000" spc="-1" strike="noStrike">
                <a:latin typeface="Noto Sans"/>
              </a:rPr>
              <a:t>Precedence = přednost [presidenc]</a:t>
            </a:r>
            <a:endParaRPr b="0" lang="cs-CZ" sz="2000" spc="-1" strike="noStrike">
              <a:latin typeface="Noto Sans"/>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0" name="PlaceHolder 1"/>
          <p:cNvSpPr>
            <a:spLocks noGrp="1"/>
          </p:cNvSpPr>
          <p:nvPr>
            <p:ph type="sldImg"/>
          </p:nvPr>
        </p:nvSpPr>
        <p:spPr>
          <a:xfrm>
            <a:off x="534240" y="764280"/>
            <a:ext cx="6703560" cy="3771360"/>
          </a:xfrm>
          <a:prstGeom prst="rect">
            <a:avLst/>
          </a:prstGeom>
          <a:ln w="0">
            <a:noFill/>
          </a:ln>
        </p:spPr>
      </p:sp>
      <p:sp>
        <p:nvSpPr>
          <p:cNvPr id="581"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cs-CZ" sz="2000" spc="-1" strike="noStrike">
                <a:latin typeface="Noto Sans"/>
              </a:rPr>
              <a:t>Let’s talk about some rules</a:t>
            </a:r>
            <a:endParaRPr b="0" lang="cs-CZ" sz="2000" spc="-1" strike="noStrike">
              <a:latin typeface="Noto Sans"/>
            </a:endParaRPr>
          </a:p>
          <a:p>
            <a:r>
              <a:rPr b="0" lang="cs-CZ" sz="2000" spc="-1" strike="noStrike">
                <a:latin typeface="Noto Sans"/>
              </a:rPr>
              <a:t>In some accasions</a:t>
            </a:r>
            <a:endParaRPr b="0" lang="cs-CZ" sz="2000" spc="-1" strike="noStrike">
              <a:latin typeface="Noto Sans"/>
            </a:endParaRPr>
          </a:p>
          <a:p>
            <a:r>
              <a:rPr b="0" lang="cs-CZ" sz="2000" spc="-1" strike="noStrike">
                <a:latin typeface="Noto Sans"/>
              </a:rPr>
              <a:t>Business events</a:t>
            </a:r>
            <a:endParaRPr b="0" lang="cs-CZ" sz="2000" spc="-1" strike="noStrike">
              <a:latin typeface="Noto Sans"/>
            </a:endParaRPr>
          </a:p>
          <a:p>
            <a:r>
              <a:rPr b="0" lang="cs-CZ" sz="2000" spc="-1" strike="noStrike">
                <a:latin typeface="Noto Sans"/>
              </a:rPr>
              <a:t>Politics</a:t>
            </a:r>
            <a:endParaRPr b="0" lang="cs-CZ" sz="2000" spc="-1" strike="noStrike">
              <a:latin typeface="Noto Sans"/>
            </a:endParaRPr>
          </a:p>
          <a:p>
            <a:r>
              <a:rPr b="0" lang="cs-CZ" sz="2000" spc="-1" strike="noStrike">
                <a:latin typeface="Noto Sans"/>
              </a:rPr>
              <a:t>Ordinary people</a:t>
            </a:r>
            <a:endParaRPr b="0" lang="cs-CZ" sz="2000" spc="-1" strike="noStrike">
              <a:latin typeface="Noto Sans"/>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2" name="PlaceHolder 1"/>
          <p:cNvSpPr>
            <a:spLocks noGrp="1"/>
          </p:cNvSpPr>
          <p:nvPr>
            <p:ph type="sldImg"/>
          </p:nvPr>
        </p:nvSpPr>
        <p:spPr>
          <a:xfrm>
            <a:off x="534240" y="764280"/>
            <a:ext cx="6703560" cy="3771360"/>
          </a:xfrm>
          <a:prstGeom prst="rect">
            <a:avLst/>
          </a:prstGeom>
          <a:ln w="0">
            <a:noFill/>
          </a:ln>
        </p:spPr>
      </p:sp>
      <p:sp>
        <p:nvSpPr>
          <p:cNvPr id="583"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cs-CZ" sz="2000" spc="-1" strike="noStrike">
                <a:latin typeface="Noto Sans"/>
              </a:rPr>
              <a:t>[prezidenc]</a:t>
            </a:r>
            <a:endParaRPr b="0" lang="cs-CZ" sz="2000" spc="-1" strike="noStrike">
              <a:latin typeface="Noto Sans"/>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4" name="PlaceHolder 1"/>
          <p:cNvSpPr>
            <a:spLocks noGrp="1"/>
          </p:cNvSpPr>
          <p:nvPr>
            <p:ph type="sldImg"/>
          </p:nvPr>
        </p:nvSpPr>
        <p:spPr>
          <a:xfrm>
            <a:off x="534240" y="764280"/>
            <a:ext cx="6703560" cy="3771360"/>
          </a:xfrm>
          <a:prstGeom prst="rect">
            <a:avLst/>
          </a:prstGeom>
          <a:ln w="0">
            <a:noFill/>
          </a:ln>
        </p:spPr>
      </p:sp>
      <p:sp>
        <p:nvSpPr>
          <p:cNvPr id="585"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cs-CZ" sz="2000" spc="-1" strike="noStrike">
                <a:latin typeface="Noto Sans"/>
              </a:rPr>
              <a:t>Not holding gun</a:t>
            </a:r>
            <a:endParaRPr b="0" lang="cs-CZ" sz="2000" spc="-1" strike="noStrike">
              <a:latin typeface="Noto Sans"/>
            </a:endParaRPr>
          </a:p>
          <a:p>
            <a:r>
              <a:rPr b="0" lang="cs-CZ" sz="2000" spc="-1" strike="noStrike">
                <a:latin typeface="Noto Sans"/>
              </a:rPr>
              <a:t>Tin smile = plecháč</a:t>
            </a:r>
            <a:endParaRPr b="0" lang="cs-CZ" sz="2000" spc="-1" strike="noStrike">
              <a:latin typeface="Noto Sans"/>
            </a:endParaRPr>
          </a:p>
          <a:p>
            <a:r>
              <a:rPr b="0" lang="cs-CZ" sz="2000" spc="-1" strike="noStrike">
                <a:latin typeface="Noto Sans"/>
              </a:rPr>
              <a:t>Except scouts – left is closer to hearth</a:t>
            </a:r>
            <a:endParaRPr b="0" lang="cs-CZ" sz="2000" spc="-1" strike="noStrike">
              <a:latin typeface="Noto Sans"/>
            </a:endParaRPr>
          </a:p>
          <a:p>
            <a:r>
              <a:rPr b="0" lang="cs-CZ" sz="2000" spc="-1" strike="noStrike">
                <a:latin typeface="Noto Sans"/>
              </a:rPr>
              <a:t>2 pairs: </a:t>
            </a:r>
            <a:endParaRPr b="0" lang="cs-CZ" sz="2000" spc="-1" strike="noStrike">
              <a:latin typeface="Noto Sans"/>
            </a:endParaRPr>
          </a:p>
          <a:p>
            <a:r>
              <a:rPr b="0" lang="cs-CZ" sz="2000" spc="-1" strike="noStrike">
                <a:latin typeface="Noto Sans"/>
              </a:rPr>
              <a:t>woman from socially superior pair</a:t>
            </a:r>
            <a:endParaRPr b="0" lang="cs-CZ" sz="2000" spc="-1" strike="noStrike">
              <a:latin typeface="Noto Sans"/>
            </a:endParaRPr>
          </a:p>
          <a:p>
            <a:r>
              <a:rPr b="0" lang="cs-CZ" sz="2000" spc="-1" strike="noStrike">
                <a:latin typeface="Noto Sans"/>
              </a:rPr>
              <a:t>Superior woman → inferior woman,</a:t>
            </a:r>
            <a:endParaRPr b="0" lang="cs-CZ" sz="2000" spc="-1" strike="noStrike">
              <a:latin typeface="Noto Sans"/>
            </a:endParaRPr>
          </a:p>
          <a:p>
            <a:r>
              <a:rPr b="0" lang="cs-CZ" sz="2000" spc="-1" strike="noStrike">
                <a:latin typeface="Noto Sans"/>
              </a:rPr>
              <a:t>Superior woman → inferior man,</a:t>
            </a:r>
            <a:endParaRPr b="0" lang="cs-CZ" sz="2000" spc="-1" strike="noStrike">
              <a:latin typeface="Noto Sans"/>
            </a:endParaRPr>
          </a:p>
          <a:p>
            <a:r>
              <a:rPr b="0" lang="cs-CZ" sz="2000" spc="-1" strike="noStrike">
                <a:latin typeface="Noto Sans"/>
              </a:rPr>
              <a:t>Superior man → inferior woman,</a:t>
            </a:r>
            <a:endParaRPr b="0" lang="cs-CZ" sz="2000" spc="-1" strike="noStrike">
              <a:latin typeface="Noto Sans"/>
            </a:endParaRPr>
          </a:p>
          <a:p>
            <a:r>
              <a:rPr b="0" lang="cs-CZ" sz="2000" spc="-1" strike="noStrike">
                <a:latin typeface="Noto Sans"/>
              </a:rPr>
              <a:t>Superior man → inferior man</a:t>
            </a:r>
            <a:endParaRPr b="0" lang="cs-CZ" sz="2000" spc="-1" strike="noStrike">
              <a:latin typeface="Noto Sans"/>
            </a:endParaRPr>
          </a:p>
          <a:p>
            <a:endParaRPr b="0" lang="cs-CZ" sz="2000" spc="-1" strike="noStrike">
              <a:latin typeface="Noto Sans"/>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1.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2.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3.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4.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5.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6.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7.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8.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3.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4.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5.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6.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7.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8.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9.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30.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24" name="PlaceHolder 2"/>
          <p:cNvSpPr>
            <a:spLocks noGrp="1"/>
          </p:cNvSpPr>
          <p:nvPr>
            <p:ph/>
          </p:nvPr>
        </p:nvSpPr>
        <p:spPr>
          <a:xfrm>
            <a:off x="503640" y="1326240"/>
            <a:ext cx="90687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25" name="PlaceHolder 3"/>
          <p:cNvSpPr>
            <a:spLocks noGrp="1"/>
          </p:cNvSpPr>
          <p:nvPr>
            <p:ph/>
          </p:nvPr>
        </p:nvSpPr>
        <p:spPr>
          <a:xfrm>
            <a:off x="503640" y="3043800"/>
            <a:ext cx="9068760" cy="1568160"/>
          </a:xfrm>
          <a:prstGeom prst="rect">
            <a:avLst/>
          </a:prstGeom>
          <a:noFill/>
          <a:ln w="0">
            <a:noFill/>
          </a:ln>
        </p:spPr>
        <p:txBody>
          <a:bodyPr lIns="0" rIns="0" tIns="0" bIns="0" anchor="t">
            <a:normAutofit/>
          </a:bodyPr>
          <a:p>
            <a:endParaRPr b="0" lang="cs-CZ" sz="3200" spc="-1" strike="noStrike">
              <a:latin typeface="Noto Sans"/>
            </a:endParaRPr>
          </a:p>
        </p:txBody>
      </p:sp>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44"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345" name="PlaceHolder 2"/>
          <p:cNvSpPr>
            <a:spLocks noGrp="1"/>
          </p:cNvSpPr>
          <p:nvPr>
            <p:ph/>
          </p:nvPr>
        </p:nvSpPr>
        <p:spPr>
          <a:xfrm>
            <a:off x="503640" y="1326240"/>
            <a:ext cx="442548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346" name="PlaceHolder 3"/>
          <p:cNvSpPr>
            <a:spLocks noGrp="1"/>
          </p:cNvSpPr>
          <p:nvPr>
            <p:ph/>
          </p:nvPr>
        </p:nvSpPr>
        <p:spPr>
          <a:xfrm>
            <a:off x="5150880" y="1326240"/>
            <a:ext cx="442548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5" name="PlaceHolder 4"/>
          <p:cNvSpPr>
            <a:spLocks noGrp="1"/>
          </p:cNvSpPr>
          <p:nvPr>
            <p:ph type="ftr" idx="23"/>
          </p:nvPr>
        </p:nvSpPr>
        <p:spPr/>
        <p:txBody>
          <a:bodyPr/>
          <a:p>
            <a:r>
              <a:t>Footer</a:t>
            </a:r>
          </a:p>
        </p:txBody>
      </p:sp>
      <p:sp>
        <p:nvSpPr>
          <p:cNvPr id="6" name="PlaceHolder 5"/>
          <p:cNvSpPr>
            <a:spLocks noGrp="1"/>
          </p:cNvSpPr>
          <p:nvPr>
            <p:ph type="sldNum" idx="24"/>
          </p:nvPr>
        </p:nvSpPr>
        <p:spPr/>
        <p:txBody>
          <a:bodyPr/>
          <a:p>
            <a:fld id="{5758F83F-161B-4282-9C6E-3D7E90A24DE5}" type="slidenum">
              <a:t>&lt;#&gt;</a:t>
            </a:fld>
          </a:p>
        </p:txBody>
      </p:sp>
      <p:sp>
        <p:nvSpPr>
          <p:cNvPr id="7" name="PlaceHolder 6"/>
          <p:cNvSpPr>
            <a:spLocks noGrp="1"/>
          </p:cNvSpPr>
          <p:nvPr>
            <p:ph type="dt" idx="22"/>
          </p:nvPr>
        </p:nvSpPr>
        <p:spPr/>
        <p:txBody>
          <a:bodyPr/>
          <a:p>
            <a:r>
              <a:rPr lang="cs-CZ"/>
              <a:t/>
            </a:r>
          </a:p>
        </p:txBody>
      </p:sp>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47"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3" name="PlaceHolder 2"/>
          <p:cNvSpPr>
            <a:spLocks noGrp="1"/>
          </p:cNvSpPr>
          <p:nvPr>
            <p:ph type="ftr" idx="23"/>
          </p:nvPr>
        </p:nvSpPr>
        <p:spPr/>
        <p:txBody>
          <a:bodyPr/>
          <a:p>
            <a:r>
              <a:t>Footer</a:t>
            </a:r>
          </a:p>
        </p:txBody>
      </p:sp>
      <p:sp>
        <p:nvSpPr>
          <p:cNvPr id="4" name="PlaceHolder 3"/>
          <p:cNvSpPr>
            <a:spLocks noGrp="1"/>
          </p:cNvSpPr>
          <p:nvPr>
            <p:ph type="sldNum" idx="24"/>
          </p:nvPr>
        </p:nvSpPr>
        <p:spPr/>
        <p:txBody>
          <a:bodyPr/>
          <a:p>
            <a:fld id="{86B49879-E5FA-4328-875D-EAF3EAD7FD2D}" type="slidenum">
              <a:t>&lt;#&gt;</a:t>
            </a:fld>
          </a:p>
        </p:txBody>
      </p:sp>
      <p:sp>
        <p:nvSpPr>
          <p:cNvPr id="5" name="PlaceHolder 4"/>
          <p:cNvSpPr>
            <a:spLocks noGrp="1"/>
          </p:cNvSpPr>
          <p:nvPr>
            <p:ph type="dt" idx="22"/>
          </p:nvPr>
        </p:nvSpPr>
        <p:spPr/>
        <p:txBody>
          <a:bodyPr/>
          <a:p>
            <a:r>
              <a:rPr lang="cs-CZ"/>
              <a:t/>
            </a:r>
          </a:p>
        </p:txBody>
      </p:sp>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48" name="PlaceHolder 1"/>
          <p:cNvSpPr>
            <a:spLocks noGrp="1"/>
          </p:cNvSpPr>
          <p:nvPr>
            <p:ph type="subTitle"/>
          </p:nvPr>
        </p:nvSpPr>
        <p:spPr>
          <a:xfrm>
            <a:off x="503640" y="225720"/>
            <a:ext cx="9068760" cy="4388400"/>
          </a:xfrm>
          <a:prstGeom prst="rect">
            <a:avLst/>
          </a:prstGeom>
          <a:noFill/>
          <a:ln w="0">
            <a:noFill/>
          </a:ln>
        </p:spPr>
        <p:txBody>
          <a:bodyPr lIns="0" rIns="0" tIns="0" bIns="0" anchor="t">
            <a:noAutofit/>
          </a:bodyPr>
          <a:p>
            <a:pPr>
              <a:lnSpc>
                <a:spcPct val="115000"/>
              </a:lnSpc>
              <a:buNone/>
            </a:pPr>
            <a:endParaRPr b="0" lang="cs-CZ" sz="2200" spc="-1" strike="noStrike">
              <a:solidFill>
                <a:srgbClr val="ffffff"/>
              </a:solidFill>
              <a:latin typeface="Noto Sans"/>
            </a:endParaRPr>
          </a:p>
        </p:txBody>
      </p:sp>
      <p:sp>
        <p:nvSpPr>
          <p:cNvPr id="3" name="PlaceHolder 2"/>
          <p:cNvSpPr>
            <a:spLocks noGrp="1"/>
          </p:cNvSpPr>
          <p:nvPr>
            <p:ph type="ftr" idx="23"/>
          </p:nvPr>
        </p:nvSpPr>
        <p:spPr/>
        <p:txBody>
          <a:bodyPr/>
          <a:p>
            <a:r>
              <a:t>Footer</a:t>
            </a:r>
          </a:p>
        </p:txBody>
      </p:sp>
      <p:sp>
        <p:nvSpPr>
          <p:cNvPr id="4" name="PlaceHolder 3"/>
          <p:cNvSpPr>
            <a:spLocks noGrp="1"/>
          </p:cNvSpPr>
          <p:nvPr>
            <p:ph type="sldNum" idx="24"/>
          </p:nvPr>
        </p:nvSpPr>
        <p:spPr/>
        <p:txBody>
          <a:bodyPr/>
          <a:p>
            <a:fld id="{3D1F20E1-02F7-44AB-BCFF-F6FCCBD1ADE5}" type="slidenum">
              <a:t>&lt;#&gt;</a:t>
            </a:fld>
          </a:p>
        </p:txBody>
      </p:sp>
      <p:sp>
        <p:nvSpPr>
          <p:cNvPr id="5" name="PlaceHolder 4"/>
          <p:cNvSpPr>
            <a:spLocks noGrp="1"/>
          </p:cNvSpPr>
          <p:nvPr>
            <p:ph type="dt" idx="22"/>
          </p:nvPr>
        </p:nvSpPr>
        <p:spPr/>
        <p:txBody>
          <a:bodyPr/>
          <a:p>
            <a:r>
              <a:rPr lang="cs-CZ"/>
              <a:t/>
            </a:r>
          </a:p>
        </p:txBody>
      </p:sp>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49"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350" name="PlaceHolder 2"/>
          <p:cNvSpPr>
            <a:spLocks noGrp="1"/>
          </p:cNvSpPr>
          <p:nvPr>
            <p:ph/>
          </p:nvPr>
        </p:nvSpPr>
        <p:spPr>
          <a:xfrm>
            <a:off x="50364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351" name="PlaceHolder 3"/>
          <p:cNvSpPr>
            <a:spLocks noGrp="1"/>
          </p:cNvSpPr>
          <p:nvPr>
            <p:ph/>
          </p:nvPr>
        </p:nvSpPr>
        <p:spPr>
          <a:xfrm>
            <a:off x="5150880" y="1326240"/>
            <a:ext cx="442548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352" name="PlaceHolder 4"/>
          <p:cNvSpPr>
            <a:spLocks noGrp="1"/>
          </p:cNvSpPr>
          <p:nvPr>
            <p:ph/>
          </p:nvPr>
        </p:nvSpPr>
        <p:spPr>
          <a:xfrm>
            <a:off x="503640" y="304380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6" name="PlaceHolder 5"/>
          <p:cNvSpPr>
            <a:spLocks noGrp="1"/>
          </p:cNvSpPr>
          <p:nvPr>
            <p:ph type="ftr" idx="23"/>
          </p:nvPr>
        </p:nvSpPr>
        <p:spPr/>
        <p:txBody>
          <a:bodyPr/>
          <a:p>
            <a:r>
              <a:t>Footer</a:t>
            </a:r>
          </a:p>
        </p:txBody>
      </p:sp>
      <p:sp>
        <p:nvSpPr>
          <p:cNvPr id="7" name="PlaceHolder 6"/>
          <p:cNvSpPr>
            <a:spLocks noGrp="1"/>
          </p:cNvSpPr>
          <p:nvPr>
            <p:ph type="sldNum" idx="24"/>
          </p:nvPr>
        </p:nvSpPr>
        <p:spPr/>
        <p:txBody>
          <a:bodyPr/>
          <a:p>
            <a:fld id="{AE83A18C-9BAD-4945-98EB-0DA09C0C91D0}" type="slidenum">
              <a:t>&lt;#&gt;</a:t>
            </a:fld>
          </a:p>
        </p:txBody>
      </p:sp>
      <p:sp>
        <p:nvSpPr>
          <p:cNvPr id="8" name="PlaceHolder 7"/>
          <p:cNvSpPr>
            <a:spLocks noGrp="1"/>
          </p:cNvSpPr>
          <p:nvPr>
            <p:ph type="dt" idx="22"/>
          </p:nvPr>
        </p:nvSpPr>
        <p:spPr/>
        <p:txBody>
          <a:bodyPr/>
          <a:p>
            <a:r>
              <a:rPr lang="cs-CZ"/>
              <a:t/>
            </a:r>
          </a:p>
        </p:txBody>
      </p:sp>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53"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354" name="PlaceHolder 2"/>
          <p:cNvSpPr>
            <a:spLocks noGrp="1"/>
          </p:cNvSpPr>
          <p:nvPr>
            <p:ph/>
          </p:nvPr>
        </p:nvSpPr>
        <p:spPr>
          <a:xfrm>
            <a:off x="503640" y="1326240"/>
            <a:ext cx="442548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355" name="PlaceHolder 3"/>
          <p:cNvSpPr>
            <a:spLocks noGrp="1"/>
          </p:cNvSpPr>
          <p:nvPr>
            <p:ph/>
          </p:nvPr>
        </p:nvSpPr>
        <p:spPr>
          <a:xfrm>
            <a:off x="515088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356" name="PlaceHolder 4"/>
          <p:cNvSpPr>
            <a:spLocks noGrp="1"/>
          </p:cNvSpPr>
          <p:nvPr>
            <p:ph/>
          </p:nvPr>
        </p:nvSpPr>
        <p:spPr>
          <a:xfrm>
            <a:off x="5150880" y="304380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6" name="PlaceHolder 5"/>
          <p:cNvSpPr>
            <a:spLocks noGrp="1"/>
          </p:cNvSpPr>
          <p:nvPr>
            <p:ph type="ftr" idx="23"/>
          </p:nvPr>
        </p:nvSpPr>
        <p:spPr/>
        <p:txBody>
          <a:bodyPr/>
          <a:p>
            <a:r>
              <a:t>Footer</a:t>
            </a:r>
          </a:p>
        </p:txBody>
      </p:sp>
      <p:sp>
        <p:nvSpPr>
          <p:cNvPr id="7" name="PlaceHolder 6"/>
          <p:cNvSpPr>
            <a:spLocks noGrp="1"/>
          </p:cNvSpPr>
          <p:nvPr>
            <p:ph type="sldNum" idx="24"/>
          </p:nvPr>
        </p:nvSpPr>
        <p:spPr/>
        <p:txBody>
          <a:bodyPr/>
          <a:p>
            <a:fld id="{04A91CBA-E52F-4F60-A680-69722954FBA2}" type="slidenum">
              <a:t>&lt;#&gt;</a:t>
            </a:fld>
          </a:p>
        </p:txBody>
      </p:sp>
      <p:sp>
        <p:nvSpPr>
          <p:cNvPr id="8" name="PlaceHolder 7"/>
          <p:cNvSpPr>
            <a:spLocks noGrp="1"/>
          </p:cNvSpPr>
          <p:nvPr>
            <p:ph type="dt" idx="22"/>
          </p:nvPr>
        </p:nvSpPr>
        <p:spPr/>
        <p:txBody>
          <a:bodyPr/>
          <a:p>
            <a:r>
              <a:rPr lang="cs-CZ"/>
              <a:t/>
            </a:r>
          </a:p>
        </p:txBody>
      </p:sp>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57"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358" name="PlaceHolder 2"/>
          <p:cNvSpPr>
            <a:spLocks noGrp="1"/>
          </p:cNvSpPr>
          <p:nvPr>
            <p:ph/>
          </p:nvPr>
        </p:nvSpPr>
        <p:spPr>
          <a:xfrm>
            <a:off x="50364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359" name="PlaceHolder 3"/>
          <p:cNvSpPr>
            <a:spLocks noGrp="1"/>
          </p:cNvSpPr>
          <p:nvPr>
            <p:ph/>
          </p:nvPr>
        </p:nvSpPr>
        <p:spPr>
          <a:xfrm>
            <a:off x="515088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360" name="PlaceHolder 4"/>
          <p:cNvSpPr>
            <a:spLocks noGrp="1"/>
          </p:cNvSpPr>
          <p:nvPr>
            <p:ph/>
          </p:nvPr>
        </p:nvSpPr>
        <p:spPr>
          <a:xfrm>
            <a:off x="503640" y="3043800"/>
            <a:ext cx="90687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6" name="PlaceHolder 5"/>
          <p:cNvSpPr>
            <a:spLocks noGrp="1"/>
          </p:cNvSpPr>
          <p:nvPr>
            <p:ph type="ftr" idx="23"/>
          </p:nvPr>
        </p:nvSpPr>
        <p:spPr/>
        <p:txBody>
          <a:bodyPr/>
          <a:p>
            <a:r>
              <a:t>Footer</a:t>
            </a:r>
          </a:p>
        </p:txBody>
      </p:sp>
      <p:sp>
        <p:nvSpPr>
          <p:cNvPr id="7" name="PlaceHolder 6"/>
          <p:cNvSpPr>
            <a:spLocks noGrp="1"/>
          </p:cNvSpPr>
          <p:nvPr>
            <p:ph type="sldNum" idx="24"/>
          </p:nvPr>
        </p:nvSpPr>
        <p:spPr/>
        <p:txBody>
          <a:bodyPr/>
          <a:p>
            <a:fld id="{16067823-5470-4D9A-8E0A-FA0E4D4E1A9E}" type="slidenum">
              <a:t>&lt;#&gt;</a:t>
            </a:fld>
          </a:p>
        </p:txBody>
      </p:sp>
      <p:sp>
        <p:nvSpPr>
          <p:cNvPr id="8" name="PlaceHolder 7"/>
          <p:cNvSpPr>
            <a:spLocks noGrp="1"/>
          </p:cNvSpPr>
          <p:nvPr>
            <p:ph type="dt" idx="22"/>
          </p:nvPr>
        </p:nvSpPr>
        <p:spPr/>
        <p:txBody>
          <a:bodyPr/>
          <a:p>
            <a:r>
              <a:rPr lang="cs-CZ"/>
              <a:t/>
            </a:r>
          </a:p>
        </p:txBody>
      </p:sp>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61"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362" name="PlaceHolder 2"/>
          <p:cNvSpPr>
            <a:spLocks noGrp="1"/>
          </p:cNvSpPr>
          <p:nvPr>
            <p:ph/>
          </p:nvPr>
        </p:nvSpPr>
        <p:spPr>
          <a:xfrm>
            <a:off x="503640" y="1326240"/>
            <a:ext cx="90687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363" name="PlaceHolder 3"/>
          <p:cNvSpPr>
            <a:spLocks noGrp="1"/>
          </p:cNvSpPr>
          <p:nvPr>
            <p:ph/>
          </p:nvPr>
        </p:nvSpPr>
        <p:spPr>
          <a:xfrm>
            <a:off x="503640" y="3043800"/>
            <a:ext cx="90687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5" name="PlaceHolder 4"/>
          <p:cNvSpPr>
            <a:spLocks noGrp="1"/>
          </p:cNvSpPr>
          <p:nvPr>
            <p:ph type="ftr" idx="23"/>
          </p:nvPr>
        </p:nvSpPr>
        <p:spPr/>
        <p:txBody>
          <a:bodyPr/>
          <a:p>
            <a:r>
              <a:t>Footer</a:t>
            </a:r>
          </a:p>
        </p:txBody>
      </p:sp>
      <p:sp>
        <p:nvSpPr>
          <p:cNvPr id="6" name="PlaceHolder 5"/>
          <p:cNvSpPr>
            <a:spLocks noGrp="1"/>
          </p:cNvSpPr>
          <p:nvPr>
            <p:ph type="sldNum" idx="24"/>
          </p:nvPr>
        </p:nvSpPr>
        <p:spPr/>
        <p:txBody>
          <a:bodyPr/>
          <a:p>
            <a:fld id="{35ECCA81-6A4B-45DD-A8C8-4DA5298A5A6B}" type="slidenum">
              <a:t>&lt;#&gt;</a:t>
            </a:fld>
          </a:p>
        </p:txBody>
      </p:sp>
      <p:sp>
        <p:nvSpPr>
          <p:cNvPr id="7" name="PlaceHolder 6"/>
          <p:cNvSpPr>
            <a:spLocks noGrp="1"/>
          </p:cNvSpPr>
          <p:nvPr>
            <p:ph type="dt" idx="22"/>
          </p:nvPr>
        </p:nvSpPr>
        <p:spPr/>
        <p:txBody>
          <a:bodyPr/>
          <a:p>
            <a:r>
              <a:rPr lang="cs-CZ"/>
              <a:t/>
            </a:r>
          </a:p>
        </p:txBody>
      </p:sp>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64"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365" name="PlaceHolder 2"/>
          <p:cNvSpPr>
            <a:spLocks noGrp="1"/>
          </p:cNvSpPr>
          <p:nvPr>
            <p:ph/>
          </p:nvPr>
        </p:nvSpPr>
        <p:spPr>
          <a:xfrm>
            <a:off x="50364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366" name="PlaceHolder 3"/>
          <p:cNvSpPr>
            <a:spLocks noGrp="1"/>
          </p:cNvSpPr>
          <p:nvPr>
            <p:ph/>
          </p:nvPr>
        </p:nvSpPr>
        <p:spPr>
          <a:xfrm>
            <a:off x="515088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367" name="PlaceHolder 4"/>
          <p:cNvSpPr>
            <a:spLocks noGrp="1"/>
          </p:cNvSpPr>
          <p:nvPr>
            <p:ph/>
          </p:nvPr>
        </p:nvSpPr>
        <p:spPr>
          <a:xfrm>
            <a:off x="503640" y="304380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368" name="PlaceHolder 5"/>
          <p:cNvSpPr>
            <a:spLocks noGrp="1"/>
          </p:cNvSpPr>
          <p:nvPr>
            <p:ph/>
          </p:nvPr>
        </p:nvSpPr>
        <p:spPr>
          <a:xfrm>
            <a:off x="5150880" y="304380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7" name="PlaceHolder 6"/>
          <p:cNvSpPr>
            <a:spLocks noGrp="1"/>
          </p:cNvSpPr>
          <p:nvPr>
            <p:ph type="ftr" idx="23"/>
          </p:nvPr>
        </p:nvSpPr>
        <p:spPr/>
        <p:txBody>
          <a:bodyPr/>
          <a:p>
            <a:r>
              <a:t>Footer</a:t>
            </a:r>
          </a:p>
        </p:txBody>
      </p:sp>
      <p:sp>
        <p:nvSpPr>
          <p:cNvPr id="8" name="PlaceHolder 7"/>
          <p:cNvSpPr>
            <a:spLocks noGrp="1"/>
          </p:cNvSpPr>
          <p:nvPr>
            <p:ph type="sldNum" idx="24"/>
          </p:nvPr>
        </p:nvSpPr>
        <p:spPr/>
        <p:txBody>
          <a:bodyPr/>
          <a:p>
            <a:fld id="{6222E0FA-C673-4D1E-9467-3370647E65C8}" type="slidenum">
              <a:t>&lt;#&gt;</a:t>
            </a:fld>
          </a:p>
        </p:txBody>
      </p:sp>
      <p:sp>
        <p:nvSpPr>
          <p:cNvPr id="9" name="PlaceHolder 8"/>
          <p:cNvSpPr>
            <a:spLocks noGrp="1"/>
          </p:cNvSpPr>
          <p:nvPr>
            <p:ph type="dt" idx="22"/>
          </p:nvPr>
        </p:nvSpPr>
        <p:spPr/>
        <p:txBody>
          <a:bodyPr/>
          <a:p>
            <a:r>
              <a:rPr lang="cs-CZ"/>
              <a:t/>
            </a:r>
          </a:p>
        </p:txBody>
      </p:sp>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69"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370" name="PlaceHolder 2"/>
          <p:cNvSpPr>
            <a:spLocks noGrp="1"/>
          </p:cNvSpPr>
          <p:nvPr>
            <p:ph/>
          </p:nvPr>
        </p:nvSpPr>
        <p:spPr>
          <a:xfrm>
            <a:off x="503640" y="132624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371" name="PlaceHolder 3"/>
          <p:cNvSpPr>
            <a:spLocks noGrp="1"/>
          </p:cNvSpPr>
          <p:nvPr>
            <p:ph/>
          </p:nvPr>
        </p:nvSpPr>
        <p:spPr>
          <a:xfrm>
            <a:off x="3570120" y="132624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372" name="PlaceHolder 4"/>
          <p:cNvSpPr>
            <a:spLocks noGrp="1"/>
          </p:cNvSpPr>
          <p:nvPr>
            <p:ph/>
          </p:nvPr>
        </p:nvSpPr>
        <p:spPr>
          <a:xfrm>
            <a:off x="6636240" y="132624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373" name="PlaceHolder 5"/>
          <p:cNvSpPr>
            <a:spLocks noGrp="1"/>
          </p:cNvSpPr>
          <p:nvPr>
            <p:ph/>
          </p:nvPr>
        </p:nvSpPr>
        <p:spPr>
          <a:xfrm>
            <a:off x="503640" y="304380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374" name="PlaceHolder 6"/>
          <p:cNvSpPr>
            <a:spLocks noGrp="1"/>
          </p:cNvSpPr>
          <p:nvPr>
            <p:ph/>
          </p:nvPr>
        </p:nvSpPr>
        <p:spPr>
          <a:xfrm>
            <a:off x="3570120" y="304380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375" name="PlaceHolder 7"/>
          <p:cNvSpPr>
            <a:spLocks noGrp="1"/>
          </p:cNvSpPr>
          <p:nvPr>
            <p:ph/>
          </p:nvPr>
        </p:nvSpPr>
        <p:spPr>
          <a:xfrm>
            <a:off x="6636240" y="304380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9" name="PlaceHolder 8"/>
          <p:cNvSpPr>
            <a:spLocks noGrp="1"/>
          </p:cNvSpPr>
          <p:nvPr>
            <p:ph type="ftr" idx="23"/>
          </p:nvPr>
        </p:nvSpPr>
        <p:spPr/>
        <p:txBody>
          <a:bodyPr/>
          <a:p>
            <a:r>
              <a:t>Footer</a:t>
            </a:r>
          </a:p>
        </p:txBody>
      </p:sp>
      <p:sp>
        <p:nvSpPr>
          <p:cNvPr id="10" name="PlaceHolder 9"/>
          <p:cNvSpPr>
            <a:spLocks noGrp="1"/>
          </p:cNvSpPr>
          <p:nvPr>
            <p:ph type="sldNum" idx="24"/>
          </p:nvPr>
        </p:nvSpPr>
        <p:spPr/>
        <p:txBody>
          <a:bodyPr/>
          <a:p>
            <a:fld id="{27185B97-8F6B-4A05-A8AE-E68312758258}" type="slidenum">
              <a:t>&lt;#&gt;</a:t>
            </a:fld>
          </a:p>
        </p:txBody>
      </p:sp>
      <p:sp>
        <p:nvSpPr>
          <p:cNvPr id="11" name="PlaceHolder 10"/>
          <p:cNvSpPr>
            <a:spLocks noGrp="1"/>
          </p:cNvSpPr>
          <p:nvPr>
            <p:ph type="dt" idx="22"/>
          </p:nvPr>
        </p:nvSpPr>
        <p:spPr/>
        <p:txBody>
          <a:bodyPr/>
          <a:p>
            <a:r>
              <a:rPr lang="cs-CZ"/>
              <a:t/>
            </a:r>
          </a:p>
        </p:txBody>
      </p:sp>
    </p:spTree>
  </p:cSld>
</p:sldLayout>
</file>

<file path=ppt/slideLayouts/slideLayout10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6"/>
          </p:nvPr>
        </p:nvSpPr>
        <p:spPr/>
        <p:txBody>
          <a:bodyPr/>
          <a:p>
            <a:r>
              <a:t>Footer</a:t>
            </a:r>
          </a:p>
        </p:txBody>
      </p:sp>
      <p:sp>
        <p:nvSpPr>
          <p:cNvPr id="3" name="PlaceHolder 2"/>
          <p:cNvSpPr>
            <a:spLocks noGrp="1"/>
          </p:cNvSpPr>
          <p:nvPr>
            <p:ph type="sldNum" idx="27"/>
          </p:nvPr>
        </p:nvSpPr>
        <p:spPr/>
        <p:txBody>
          <a:bodyPr/>
          <a:p>
            <a:fld id="{C55EC026-912F-4C1F-9829-77DAEE25E58E}" type="slidenum">
              <a:t>&lt;#&gt;</a:t>
            </a:fld>
          </a:p>
        </p:txBody>
      </p:sp>
      <p:sp>
        <p:nvSpPr>
          <p:cNvPr id="4" name="PlaceHolder 3"/>
          <p:cNvSpPr>
            <a:spLocks noGrp="1"/>
          </p:cNvSpPr>
          <p:nvPr>
            <p:ph type="dt" idx="25"/>
          </p:nvPr>
        </p:nvSpPr>
        <p:spPr/>
        <p:txBody>
          <a:bodyPr/>
          <a:p>
            <a:r>
              <a:rPr lang="cs-CZ"/>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27" name="PlaceHolder 2"/>
          <p:cNvSpPr>
            <a:spLocks noGrp="1"/>
          </p:cNvSpPr>
          <p:nvPr>
            <p:ph/>
          </p:nvPr>
        </p:nvSpPr>
        <p:spPr>
          <a:xfrm>
            <a:off x="50364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28" name="PlaceHolder 3"/>
          <p:cNvSpPr>
            <a:spLocks noGrp="1"/>
          </p:cNvSpPr>
          <p:nvPr>
            <p:ph/>
          </p:nvPr>
        </p:nvSpPr>
        <p:spPr>
          <a:xfrm>
            <a:off x="515088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29" name="PlaceHolder 4"/>
          <p:cNvSpPr>
            <a:spLocks noGrp="1"/>
          </p:cNvSpPr>
          <p:nvPr>
            <p:ph/>
          </p:nvPr>
        </p:nvSpPr>
        <p:spPr>
          <a:xfrm>
            <a:off x="503640" y="304380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30" name="PlaceHolder 5"/>
          <p:cNvSpPr>
            <a:spLocks noGrp="1"/>
          </p:cNvSpPr>
          <p:nvPr>
            <p:ph/>
          </p:nvPr>
        </p:nvSpPr>
        <p:spPr>
          <a:xfrm>
            <a:off x="5150880" y="304380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Tree>
  </p:cSld>
</p:sldLayout>
</file>

<file path=ppt/slideLayouts/slideLayout1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83"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384" name="PlaceHolder 2"/>
          <p:cNvSpPr>
            <a:spLocks noGrp="1"/>
          </p:cNvSpPr>
          <p:nvPr>
            <p:ph type="subTitle"/>
          </p:nvPr>
        </p:nvSpPr>
        <p:spPr>
          <a:xfrm>
            <a:off x="503640" y="1326240"/>
            <a:ext cx="9068760" cy="3287880"/>
          </a:xfrm>
          <a:prstGeom prst="rect">
            <a:avLst/>
          </a:prstGeom>
          <a:noFill/>
          <a:ln w="0">
            <a:noFill/>
          </a:ln>
        </p:spPr>
        <p:txBody>
          <a:bodyPr lIns="0" rIns="0" tIns="0" bIns="0" anchor="t">
            <a:noAutofit/>
          </a:bodyPr>
          <a:p>
            <a:pPr>
              <a:lnSpc>
                <a:spcPct val="115000"/>
              </a:lnSpc>
              <a:buNone/>
            </a:pPr>
            <a:endParaRPr b="0" lang="cs-CZ" sz="2200" spc="-1" strike="noStrike">
              <a:solidFill>
                <a:srgbClr val="ffffff"/>
              </a:solidFill>
              <a:latin typeface="Noto Sans"/>
            </a:endParaRPr>
          </a:p>
        </p:txBody>
      </p:sp>
      <p:sp>
        <p:nvSpPr>
          <p:cNvPr id="4" name="PlaceHolder 3"/>
          <p:cNvSpPr>
            <a:spLocks noGrp="1"/>
          </p:cNvSpPr>
          <p:nvPr>
            <p:ph type="ftr" idx="26"/>
          </p:nvPr>
        </p:nvSpPr>
        <p:spPr/>
        <p:txBody>
          <a:bodyPr/>
          <a:p>
            <a:r>
              <a:t>Footer</a:t>
            </a:r>
          </a:p>
        </p:txBody>
      </p:sp>
      <p:sp>
        <p:nvSpPr>
          <p:cNvPr id="5" name="PlaceHolder 4"/>
          <p:cNvSpPr>
            <a:spLocks noGrp="1"/>
          </p:cNvSpPr>
          <p:nvPr>
            <p:ph type="sldNum" idx="27"/>
          </p:nvPr>
        </p:nvSpPr>
        <p:spPr/>
        <p:txBody>
          <a:bodyPr/>
          <a:p>
            <a:fld id="{9148FAC7-94BB-4857-8FA6-B4D05465F60B}" type="slidenum">
              <a:t>&lt;#&gt;</a:t>
            </a:fld>
          </a:p>
        </p:txBody>
      </p:sp>
      <p:sp>
        <p:nvSpPr>
          <p:cNvPr id="6" name="PlaceHolder 5"/>
          <p:cNvSpPr>
            <a:spLocks noGrp="1"/>
          </p:cNvSpPr>
          <p:nvPr>
            <p:ph type="dt" idx="25"/>
          </p:nvPr>
        </p:nvSpPr>
        <p:spPr/>
        <p:txBody>
          <a:bodyPr/>
          <a:p>
            <a:r>
              <a:rPr lang="cs-CZ"/>
              <a:t/>
            </a:r>
          </a:p>
        </p:txBody>
      </p:sp>
    </p:spTree>
  </p:cSld>
</p:sldLayout>
</file>

<file path=ppt/slideLayouts/slideLayout1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85"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386" name="PlaceHolder 2"/>
          <p:cNvSpPr>
            <a:spLocks noGrp="1"/>
          </p:cNvSpPr>
          <p:nvPr>
            <p:ph/>
          </p:nvPr>
        </p:nvSpPr>
        <p:spPr>
          <a:xfrm>
            <a:off x="503640" y="1326240"/>
            <a:ext cx="906876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4" name="PlaceHolder 3"/>
          <p:cNvSpPr>
            <a:spLocks noGrp="1"/>
          </p:cNvSpPr>
          <p:nvPr>
            <p:ph type="ftr" idx="26"/>
          </p:nvPr>
        </p:nvSpPr>
        <p:spPr/>
        <p:txBody>
          <a:bodyPr/>
          <a:p>
            <a:r>
              <a:t>Footer</a:t>
            </a:r>
          </a:p>
        </p:txBody>
      </p:sp>
      <p:sp>
        <p:nvSpPr>
          <p:cNvPr id="5" name="PlaceHolder 4"/>
          <p:cNvSpPr>
            <a:spLocks noGrp="1"/>
          </p:cNvSpPr>
          <p:nvPr>
            <p:ph type="sldNum" idx="27"/>
          </p:nvPr>
        </p:nvSpPr>
        <p:spPr/>
        <p:txBody>
          <a:bodyPr/>
          <a:p>
            <a:fld id="{BA1E0955-109B-4CFF-AD48-DCA4D8B6B117}" type="slidenum">
              <a:t>&lt;#&gt;</a:t>
            </a:fld>
          </a:p>
        </p:txBody>
      </p:sp>
      <p:sp>
        <p:nvSpPr>
          <p:cNvPr id="6" name="PlaceHolder 5"/>
          <p:cNvSpPr>
            <a:spLocks noGrp="1"/>
          </p:cNvSpPr>
          <p:nvPr>
            <p:ph type="dt" idx="25"/>
          </p:nvPr>
        </p:nvSpPr>
        <p:spPr/>
        <p:txBody>
          <a:bodyPr/>
          <a:p>
            <a:r>
              <a:rPr lang="cs-CZ"/>
              <a:t/>
            </a:r>
          </a:p>
        </p:txBody>
      </p:sp>
    </p:spTree>
  </p:cSld>
</p:sldLayout>
</file>

<file path=ppt/slideLayouts/slideLayout1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87"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388" name="PlaceHolder 2"/>
          <p:cNvSpPr>
            <a:spLocks noGrp="1"/>
          </p:cNvSpPr>
          <p:nvPr>
            <p:ph/>
          </p:nvPr>
        </p:nvSpPr>
        <p:spPr>
          <a:xfrm>
            <a:off x="503640" y="1326240"/>
            <a:ext cx="442548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389" name="PlaceHolder 3"/>
          <p:cNvSpPr>
            <a:spLocks noGrp="1"/>
          </p:cNvSpPr>
          <p:nvPr>
            <p:ph/>
          </p:nvPr>
        </p:nvSpPr>
        <p:spPr>
          <a:xfrm>
            <a:off x="5150880" y="1326240"/>
            <a:ext cx="442548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5" name="PlaceHolder 4"/>
          <p:cNvSpPr>
            <a:spLocks noGrp="1"/>
          </p:cNvSpPr>
          <p:nvPr>
            <p:ph type="ftr" idx="26"/>
          </p:nvPr>
        </p:nvSpPr>
        <p:spPr/>
        <p:txBody>
          <a:bodyPr/>
          <a:p>
            <a:r>
              <a:t>Footer</a:t>
            </a:r>
          </a:p>
        </p:txBody>
      </p:sp>
      <p:sp>
        <p:nvSpPr>
          <p:cNvPr id="6" name="PlaceHolder 5"/>
          <p:cNvSpPr>
            <a:spLocks noGrp="1"/>
          </p:cNvSpPr>
          <p:nvPr>
            <p:ph type="sldNum" idx="27"/>
          </p:nvPr>
        </p:nvSpPr>
        <p:spPr/>
        <p:txBody>
          <a:bodyPr/>
          <a:p>
            <a:fld id="{BE7488DF-0E18-4177-95CC-66FCB4998592}" type="slidenum">
              <a:t>&lt;#&gt;</a:t>
            </a:fld>
          </a:p>
        </p:txBody>
      </p:sp>
      <p:sp>
        <p:nvSpPr>
          <p:cNvPr id="7" name="PlaceHolder 6"/>
          <p:cNvSpPr>
            <a:spLocks noGrp="1"/>
          </p:cNvSpPr>
          <p:nvPr>
            <p:ph type="dt" idx="25"/>
          </p:nvPr>
        </p:nvSpPr>
        <p:spPr/>
        <p:txBody>
          <a:bodyPr/>
          <a:p>
            <a:r>
              <a:rPr lang="cs-CZ"/>
              <a:t/>
            </a:r>
          </a:p>
        </p:txBody>
      </p:sp>
    </p:spTree>
  </p:cSld>
</p:sldLayout>
</file>

<file path=ppt/slideLayouts/slideLayout1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90"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3" name="PlaceHolder 2"/>
          <p:cNvSpPr>
            <a:spLocks noGrp="1"/>
          </p:cNvSpPr>
          <p:nvPr>
            <p:ph type="ftr" idx="26"/>
          </p:nvPr>
        </p:nvSpPr>
        <p:spPr/>
        <p:txBody>
          <a:bodyPr/>
          <a:p>
            <a:r>
              <a:t>Footer</a:t>
            </a:r>
          </a:p>
        </p:txBody>
      </p:sp>
      <p:sp>
        <p:nvSpPr>
          <p:cNvPr id="4" name="PlaceHolder 3"/>
          <p:cNvSpPr>
            <a:spLocks noGrp="1"/>
          </p:cNvSpPr>
          <p:nvPr>
            <p:ph type="sldNum" idx="27"/>
          </p:nvPr>
        </p:nvSpPr>
        <p:spPr/>
        <p:txBody>
          <a:bodyPr/>
          <a:p>
            <a:fld id="{40E6D90C-31BD-4FC1-8C10-823FEBF4736B}" type="slidenum">
              <a:t>&lt;#&gt;</a:t>
            </a:fld>
          </a:p>
        </p:txBody>
      </p:sp>
      <p:sp>
        <p:nvSpPr>
          <p:cNvPr id="5" name="PlaceHolder 4"/>
          <p:cNvSpPr>
            <a:spLocks noGrp="1"/>
          </p:cNvSpPr>
          <p:nvPr>
            <p:ph type="dt" idx="25"/>
          </p:nvPr>
        </p:nvSpPr>
        <p:spPr/>
        <p:txBody>
          <a:bodyPr/>
          <a:p>
            <a:r>
              <a:rPr lang="cs-CZ"/>
              <a:t/>
            </a:r>
          </a:p>
        </p:txBody>
      </p:sp>
    </p:spTree>
  </p:cSld>
</p:sldLayout>
</file>

<file path=ppt/slideLayouts/slideLayout1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91" name="PlaceHolder 1"/>
          <p:cNvSpPr>
            <a:spLocks noGrp="1"/>
          </p:cNvSpPr>
          <p:nvPr>
            <p:ph type="subTitle"/>
          </p:nvPr>
        </p:nvSpPr>
        <p:spPr>
          <a:xfrm>
            <a:off x="503640" y="225720"/>
            <a:ext cx="9068760" cy="4388400"/>
          </a:xfrm>
          <a:prstGeom prst="rect">
            <a:avLst/>
          </a:prstGeom>
          <a:noFill/>
          <a:ln w="0">
            <a:noFill/>
          </a:ln>
        </p:spPr>
        <p:txBody>
          <a:bodyPr lIns="0" rIns="0" tIns="0" bIns="0" anchor="t">
            <a:noAutofit/>
          </a:bodyPr>
          <a:p>
            <a:pPr>
              <a:lnSpc>
                <a:spcPct val="115000"/>
              </a:lnSpc>
              <a:buNone/>
            </a:pPr>
            <a:endParaRPr b="0" lang="cs-CZ" sz="2200" spc="-1" strike="noStrike">
              <a:solidFill>
                <a:srgbClr val="ffffff"/>
              </a:solidFill>
              <a:latin typeface="Noto Sans"/>
            </a:endParaRPr>
          </a:p>
        </p:txBody>
      </p:sp>
      <p:sp>
        <p:nvSpPr>
          <p:cNvPr id="3" name="PlaceHolder 2"/>
          <p:cNvSpPr>
            <a:spLocks noGrp="1"/>
          </p:cNvSpPr>
          <p:nvPr>
            <p:ph type="ftr" idx="26"/>
          </p:nvPr>
        </p:nvSpPr>
        <p:spPr/>
        <p:txBody>
          <a:bodyPr/>
          <a:p>
            <a:r>
              <a:t>Footer</a:t>
            </a:r>
          </a:p>
        </p:txBody>
      </p:sp>
      <p:sp>
        <p:nvSpPr>
          <p:cNvPr id="4" name="PlaceHolder 3"/>
          <p:cNvSpPr>
            <a:spLocks noGrp="1"/>
          </p:cNvSpPr>
          <p:nvPr>
            <p:ph type="sldNum" idx="27"/>
          </p:nvPr>
        </p:nvSpPr>
        <p:spPr/>
        <p:txBody>
          <a:bodyPr/>
          <a:p>
            <a:fld id="{7021B8CF-002B-4E5F-AE8E-EC39BFC4C5AC}" type="slidenum">
              <a:t>&lt;#&gt;</a:t>
            </a:fld>
          </a:p>
        </p:txBody>
      </p:sp>
      <p:sp>
        <p:nvSpPr>
          <p:cNvPr id="5" name="PlaceHolder 4"/>
          <p:cNvSpPr>
            <a:spLocks noGrp="1"/>
          </p:cNvSpPr>
          <p:nvPr>
            <p:ph type="dt" idx="25"/>
          </p:nvPr>
        </p:nvSpPr>
        <p:spPr/>
        <p:txBody>
          <a:bodyPr/>
          <a:p>
            <a:r>
              <a:rPr lang="cs-CZ"/>
              <a:t/>
            </a:r>
          </a:p>
        </p:txBody>
      </p:sp>
    </p:spTree>
  </p:cSld>
</p:sldLayout>
</file>

<file path=ppt/slideLayouts/slideLayout1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92"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393" name="PlaceHolder 2"/>
          <p:cNvSpPr>
            <a:spLocks noGrp="1"/>
          </p:cNvSpPr>
          <p:nvPr>
            <p:ph/>
          </p:nvPr>
        </p:nvSpPr>
        <p:spPr>
          <a:xfrm>
            <a:off x="50364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394" name="PlaceHolder 3"/>
          <p:cNvSpPr>
            <a:spLocks noGrp="1"/>
          </p:cNvSpPr>
          <p:nvPr>
            <p:ph/>
          </p:nvPr>
        </p:nvSpPr>
        <p:spPr>
          <a:xfrm>
            <a:off x="5150880" y="1326240"/>
            <a:ext cx="442548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395" name="PlaceHolder 4"/>
          <p:cNvSpPr>
            <a:spLocks noGrp="1"/>
          </p:cNvSpPr>
          <p:nvPr>
            <p:ph/>
          </p:nvPr>
        </p:nvSpPr>
        <p:spPr>
          <a:xfrm>
            <a:off x="503640" y="304380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6" name="PlaceHolder 5"/>
          <p:cNvSpPr>
            <a:spLocks noGrp="1"/>
          </p:cNvSpPr>
          <p:nvPr>
            <p:ph type="ftr" idx="26"/>
          </p:nvPr>
        </p:nvSpPr>
        <p:spPr/>
        <p:txBody>
          <a:bodyPr/>
          <a:p>
            <a:r>
              <a:t>Footer</a:t>
            </a:r>
          </a:p>
        </p:txBody>
      </p:sp>
      <p:sp>
        <p:nvSpPr>
          <p:cNvPr id="7" name="PlaceHolder 6"/>
          <p:cNvSpPr>
            <a:spLocks noGrp="1"/>
          </p:cNvSpPr>
          <p:nvPr>
            <p:ph type="sldNum" idx="27"/>
          </p:nvPr>
        </p:nvSpPr>
        <p:spPr/>
        <p:txBody>
          <a:bodyPr/>
          <a:p>
            <a:fld id="{2ACEF84E-B60E-49EF-A994-11ECBD862993}" type="slidenum">
              <a:t>&lt;#&gt;</a:t>
            </a:fld>
          </a:p>
        </p:txBody>
      </p:sp>
      <p:sp>
        <p:nvSpPr>
          <p:cNvPr id="8" name="PlaceHolder 7"/>
          <p:cNvSpPr>
            <a:spLocks noGrp="1"/>
          </p:cNvSpPr>
          <p:nvPr>
            <p:ph type="dt" idx="25"/>
          </p:nvPr>
        </p:nvSpPr>
        <p:spPr/>
        <p:txBody>
          <a:bodyPr/>
          <a:p>
            <a:r>
              <a:rPr lang="cs-CZ"/>
              <a:t/>
            </a:r>
          </a:p>
        </p:txBody>
      </p:sp>
    </p:spTree>
  </p:cSld>
</p:sldLayout>
</file>

<file path=ppt/slideLayouts/slideLayout1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96"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397" name="PlaceHolder 2"/>
          <p:cNvSpPr>
            <a:spLocks noGrp="1"/>
          </p:cNvSpPr>
          <p:nvPr>
            <p:ph/>
          </p:nvPr>
        </p:nvSpPr>
        <p:spPr>
          <a:xfrm>
            <a:off x="503640" y="1326240"/>
            <a:ext cx="442548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398" name="PlaceHolder 3"/>
          <p:cNvSpPr>
            <a:spLocks noGrp="1"/>
          </p:cNvSpPr>
          <p:nvPr>
            <p:ph/>
          </p:nvPr>
        </p:nvSpPr>
        <p:spPr>
          <a:xfrm>
            <a:off x="515088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399" name="PlaceHolder 4"/>
          <p:cNvSpPr>
            <a:spLocks noGrp="1"/>
          </p:cNvSpPr>
          <p:nvPr>
            <p:ph/>
          </p:nvPr>
        </p:nvSpPr>
        <p:spPr>
          <a:xfrm>
            <a:off x="5150880" y="304380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6" name="PlaceHolder 5"/>
          <p:cNvSpPr>
            <a:spLocks noGrp="1"/>
          </p:cNvSpPr>
          <p:nvPr>
            <p:ph type="ftr" idx="26"/>
          </p:nvPr>
        </p:nvSpPr>
        <p:spPr/>
        <p:txBody>
          <a:bodyPr/>
          <a:p>
            <a:r>
              <a:t>Footer</a:t>
            </a:r>
          </a:p>
        </p:txBody>
      </p:sp>
      <p:sp>
        <p:nvSpPr>
          <p:cNvPr id="7" name="PlaceHolder 6"/>
          <p:cNvSpPr>
            <a:spLocks noGrp="1"/>
          </p:cNvSpPr>
          <p:nvPr>
            <p:ph type="sldNum" idx="27"/>
          </p:nvPr>
        </p:nvSpPr>
        <p:spPr/>
        <p:txBody>
          <a:bodyPr/>
          <a:p>
            <a:fld id="{CA77D3FF-B626-497D-A0F8-C5FBA00C76CC}" type="slidenum">
              <a:t>&lt;#&gt;</a:t>
            </a:fld>
          </a:p>
        </p:txBody>
      </p:sp>
      <p:sp>
        <p:nvSpPr>
          <p:cNvPr id="8" name="PlaceHolder 7"/>
          <p:cNvSpPr>
            <a:spLocks noGrp="1"/>
          </p:cNvSpPr>
          <p:nvPr>
            <p:ph type="dt" idx="25"/>
          </p:nvPr>
        </p:nvSpPr>
        <p:spPr/>
        <p:txBody>
          <a:bodyPr/>
          <a:p>
            <a:r>
              <a:rPr lang="cs-CZ"/>
              <a:t/>
            </a:r>
          </a:p>
        </p:txBody>
      </p:sp>
    </p:spTree>
  </p:cSld>
</p:sldLayout>
</file>

<file path=ppt/slideLayouts/slideLayout1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00"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401" name="PlaceHolder 2"/>
          <p:cNvSpPr>
            <a:spLocks noGrp="1"/>
          </p:cNvSpPr>
          <p:nvPr>
            <p:ph/>
          </p:nvPr>
        </p:nvSpPr>
        <p:spPr>
          <a:xfrm>
            <a:off x="50364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402" name="PlaceHolder 3"/>
          <p:cNvSpPr>
            <a:spLocks noGrp="1"/>
          </p:cNvSpPr>
          <p:nvPr>
            <p:ph/>
          </p:nvPr>
        </p:nvSpPr>
        <p:spPr>
          <a:xfrm>
            <a:off x="515088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403" name="PlaceHolder 4"/>
          <p:cNvSpPr>
            <a:spLocks noGrp="1"/>
          </p:cNvSpPr>
          <p:nvPr>
            <p:ph/>
          </p:nvPr>
        </p:nvSpPr>
        <p:spPr>
          <a:xfrm>
            <a:off x="503640" y="3043800"/>
            <a:ext cx="90687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6" name="PlaceHolder 5"/>
          <p:cNvSpPr>
            <a:spLocks noGrp="1"/>
          </p:cNvSpPr>
          <p:nvPr>
            <p:ph type="ftr" idx="26"/>
          </p:nvPr>
        </p:nvSpPr>
        <p:spPr/>
        <p:txBody>
          <a:bodyPr/>
          <a:p>
            <a:r>
              <a:t>Footer</a:t>
            </a:r>
          </a:p>
        </p:txBody>
      </p:sp>
      <p:sp>
        <p:nvSpPr>
          <p:cNvPr id="7" name="PlaceHolder 6"/>
          <p:cNvSpPr>
            <a:spLocks noGrp="1"/>
          </p:cNvSpPr>
          <p:nvPr>
            <p:ph type="sldNum" idx="27"/>
          </p:nvPr>
        </p:nvSpPr>
        <p:spPr/>
        <p:txBody>
          <a:bodyPr/>
          <a:p>
            <a:fld id="{B14BEBF6-8DBF-4227-8088-FFB91BA0508B}" type="slidenum">
              <a:t>&lt;#&gt;</a:t>
            </a:fld>
          </a:p>
        </p:txBody>
      </p:sp>
      <p:sp>
        <p:nvSpPr>
          <p:cNvPr id="8" name="PlaceHolder 7"/>
          <p:cNvSpPr>
            <a:spLocks noGrp="1"/>
          </p:cNvSpPr>
          <p:nvPr>
            <p:ph type="dt" idx="25"/>
          </p:nvPr>
        </p:nvSpPr>
        <p:spPr/>
        <p:txBody>
          <a:bodyPr/>
          <a:p>
            <a:r>
              <a:rPr lang="cs-CZ"/>
              <a:t/>
            </a:r>
          </a:p>
        </p:txBody>
      </p:sp>
    </p:spTree>
  </p:cSld>
</p:sldLayout>
</file>

<file path=ppt/slideLayouts/slideLayout1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04"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405" name="PlaceHolder 2"/>
          <p:cNvSpPr>
            <a:spLocks noGrp="1"/>
          </p:cNvSpPr>
          <p:nvPr>
            <p:ph/>
          </p:nvPr>
        </p:nvSpPr>
        <p:spPr>
          <a:xfrm>
            <a:off x="503640" y="1326240"/>
            <a:ext cx="90687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406" name="PlaceHolder 3"/>
          <p:cNvSpPr>
            <a:spLocks noGrp="1"/>
          </p:cNvSpPr>
          <p:nvPr>
            <p:ph/>
          </p:nvPr>
        </p:nvSpPr>
        <p:spPr>
          <a:xfrm>
            <a:off x="503640" y="3043800"/>
            <a:ext cx="90687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5" name="PlaceHolder 4"/>
          <p:cNvSpPr>
            <a:spLocks noGrp="1"/>
          </p:cNvSpPr>
          <p:nvPr>
            <p:ph type="ftr" idx="26"/>
          </p:nvPr>
        </p:nvSpPr>
        <p:spPr/>
        <p:txBody>
          <a:bodyPr/>
          <a:p>
            <a:r>
              <a:t>Footer</a:t>
            </a:r>
          </a:p>
        </p:txBody>
      </p:sp>
      <p:sp>
        <p:nvSpPr>
          <p:cNvPr id="6" name="PlaceHolder 5"/>
          <p:cNvSpPr>
            <a:spLocks noGrp="1"/>
          </p:cNvSpPr>
          <p:nvPr>
            <p:ph type="sldNum" idx="27"/>
          </p:nvPr>
        </p:nvSpPr>
        <p:spPr/>
        <p:txBody>
          <a:bodyPr/>
          <a:p>
            <a:fld id="{1183FFF7-65BE-4312-A292-AC375331009B}" type="slidenum">
              <a:t>&lt;#&gt;</a:t>
            </a:fld>
          </a:p>
        </p:txBody>
      </p:sp>
      <p:sp>
        <p:nvSpPr>
          <p:cNvPr id="7" name="PlaceHolder 6"/>
          <p:cNvSpPr>
            <a:spLocks noGrp="1"/>
          </p:cNvSpPr>
          <p:nvPr>
            <p:ph type="dt" idx="25"/>
          </p:nvPr>
        </p:nvSpPr>
        <p:spPr/>
        <p:txBody>
          <a:bodyPr/>
          <a:p>
            <a:r>
              <a:rPr lang="cs-CZ"/>
              <a:t/>
            </a:r>
          </a:p>
        </p:txBody>
      </p:sp>
    </p:spTree>
  </p:cSld>
</p:sldLayout>
</file>

<file path=ppt/slideLayouts/slideLayout1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07"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408" name="PlaceHolder 2"/>
          <p:cNvSpPr>
            <a:spLocks noGrp="1"/>
          </p:cNvSpPr>
          <p:nvPr>
            <p:ph/>
          </p:nvPr>
        </p:nvSpPr>
        <p:spPr>
          <a:xfrm>
            <a:off x="50364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409" name="PlaceHolder 3"/>
          <p:cNvSpPr>
            <a:spLocks noGrp="1"/>
          </p:cNvSpPr>
          <p:nvPr>
            <p:ph/>
          </p:nvPr>
        </p:nvSpPr>
        <p:spPr>
          <a:xfrm>
            <a:off x="515088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410" name="PlaceHolder 4"/>
          <p:cNvSpPr>
            <a:spLocks noGrp="1"/>
          </p:cNvSpPr>
          <p:nvPr>
            <p:ph/>
          </p:nvPr>
        </p:nvSpPr>
        <p:spPr>
          <a:xfrm>
            <a:off x="503640" y="304380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411" name="PlaceHolder 5"/>
          <p:cNvSpPr>
            <a:spLocks noGrp="1"/>
          </p:cNvSpPr>
          <p:nvPr>
            <p:ph/>
          </p:nvPr>
        </p:nvSpPr>
        <p:spPr>
          <a:xfrm>
            <a:off x="5150880" y="304380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7" name="PlaceHolder 6"/>
          <p:cNvSpPr>
            <a:spLocks noGrp="1"/>
          </p:cNvSpPr>
          <p:nvPr>
            <p:ph type="ftr" idx="26"/>
          </p:nvPr>
        </p:nvSpPr>
        <p:spPr/>
        <p:txBody>
          <a:bodyPr/>
          <a:p>
            <a:r>
              <a:t>Footer</a:t>
            </a:r>
          </a:p>
        </p:txBody>
      </p:sp>
      <p:sp>
        <p:nvSpPr>
          <p:cNvPr id="8" name="PlaceHolder 7"/>
          <p:cNvSpPr>
            <a:spLocks noGrp="1"/>
          </p:cNvSpPr>
          <p:nvPr>
            <p:ph type="sldNum" idx="27"/>
          </p:nvPr>
        </p:nvSpPr>
        <p:spPr/>
        <p:txBody>
          <a:bodyPr/>
          <a:p>
            <a:fld id="{2B56C96B-9DFF-450F-B3F4-BF6D0429AC15}" type="slidenum">
              <a:t>&lt;#&gt;</a:t>
            </a:fld>
          </a:p>
        </p:txBody>
      </p:sp>
      <p:sp>
        <p:nvSpPr>
          <p:cNvPr id="9" name="PlaceHolder 8"/>
          <p:cNvSpPr>
            <a:spLocks noGrp="1"/>
          </p:cNvSpPr>
          <p:nvPr>
            <p:ph type="dt" idx="25"/>
          </p:nvPr>
        </p:nvSpPr>
        <p:spPr/>
        <p:txBody>
          <a:bodyPr/>
          <a:p>
            <a:r>
              <a:rPr lang="cs-CZ"/>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32" name="PlaceHolder 2"/>
          <p:cNvSpPr>
            <a:spLocks noGrp="1"/>
          </p:cNvSpPr>
          <p:nvPr>
            <p:ph/>
          </p:nvPr>
        </p:nvSpPr>
        <p:spPr>
          <a:xfrm>
            <a:off x="503640" y="132624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33" name="PlaceHolder 3"/>
          <p:cNvSpPr>
            <a:spLocks noGrp="1"/>
          </p:cNvSpPr>
          <p:nvPr>
            <p:ph/>
          </p:nvPr>
        </p:nvSpPr>
        <p:spPr>
          <a:xfrm>
            <a:off x="3570120" y="132624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34" name="PlaceHolder 4"/>
          <p:cNvSpPr>
            <a:spLocks noGrp="1"/>
          </p:cNvSpPr>
          <p:nvPr>
            <p:ph/>
          </p:nvPr>
        </p:nvSpPr>
        <p:spPr>
          <a:xfrm>
            <a:off x="6636240" y="132624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35" name="PlaceHolder 5"/>
          <p:cNvSpPr>
            <a:spLocks noGrp="1"/>
          </p:cNvSpPr>
          <p:nvPr>
            <p:ph/>
          </p:nvPr>
        </p:nvSpPr>
        <p:spPr>
          <a:xfrm>
            <a:off x="503640" y="304380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36" name="PlaceHolder 6"/>
          <p:cNvSpPr>
            <a:spLocks noGrp="1"/>
          </p:cNvSpPr>
          <p:nvPr>
            <p:ph/>
          </p:nvPr>
        </p:nvSpPr>
        <p:spPr>
          <a:xfrm>
            <a:off x="3570120" y="304380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37" name="PlaceHolder 7"/>
          <p:cNvSpPr>
            <a:spLocks noGrp="1"/>
          </p:cNvSpPr>
          <p:nvPr>
            <p:ph/>
          </p:nvPr>
        </p:nvSpPr>
        <p:spPr>
          <a:xfrm>
            <a:off x="6636240" y="304380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Tree>
  </p:cSld>
</p:sldLayout>
</file>

<file path=ppt/slideLayouts/slideLayout1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12"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413" name="PlaceHolder 2"/>
          <p:cNvSpPr>
            <a:spLocks noGrp="1"/>
          </p:cNvSpPr>
          <p:nvPr>
            <p:ph/>
          </p:nvPr>
        </p:nvSpPr>
        <p:spPr>
          <a:xfrm>
            <a:off x="503640" y="132624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414" name="PlaceHolder 3"/>
          <p:cNvSpPr>
            <a:spLocks noGrp="1"/>
          </p:cNvSpPr>
          <p:nvPr>
            <p:ph/>
          </p:nvPr>
        </p:nvSpPr>
        <p:spPr>
          <a:xfrm>
            <a:off x="3570120" y="132624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415" name="PlaceHolder 4"/>
          <p:cNvSpPr>
            <a:spLocks noGrp="1"/>
          </p:cNvSpPr>
          <p:nvPr>
            <p:ph/>
          </p:nvPr>
        </p:nvSpPr>
        <p:spPr>
          <a:xfrm>
            <a:off x="6636240" y="132624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416" name="PlaceHolder 5"/>
          <p:cNvSpPr>
            <a:spLocks noGrp="1"/>
          </p:cNvSpPr>
          <p:nvPr>
            <p:ph/>
          </p:nvPr>
        </p:nvSpPr>
        <p:spPr>
          <a:xfrm>
            <a:off x="503640" y="304380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417" name="PlaceHolder 6"/>
          <p:cNvSpPr>
            <a:spLocks noGrp="1"/>
          </p:cNvSpPr>
          <p:nvPr>
            <p:ph/>
          </p:nvPr>
        </p:nvSpPr>
        <p:spPr>
          <a:xfrm>
            <a:off x="3570120" y="304380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418" name="PlaceHolder 7"/>
          <p:cNvSpPr>
            <a:spLocks noGrp="1"/>
          </p:cNvSpPr>
          <p:nvPr>
            <p:ph/>
          </p:nvPr>
        </p:nvSpPr>
        <p:spPr>
          <a:xfrm>
            <a:off x="6636240" y="304380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9" name="PlaceHolder 8"/>
          <p:cNvSpPr>
            <a:spLocks noGrp="1"/>
          </p:cNvSpPr>
          <p:nvPr>
            <p:ph type="ftr" idx="26"/>
          </p:nvPr>
        </p:nvSpPr>
        <p:spPr/>
        <p:txBody>
          <a:bodyPr/>
          <a:p>
            <a:r>
              <a:t>Footer</a:t>
            </a:r>
          </a:p>
        </p:txBody>
      </p:sp>
      <p:sp>
        <p:nvSpPr>
          <p:cNvPr id="10" name="PlaceHolder 9"/>
          <p:cNvSpPr>
            <a:spLocks noGrp="1"/>
          </p:cNvSpPr>
          <p:nvPr>
            <p:ph type="sldNum" idx="27"/>
          </p:nvPr>
        </p:nvSpPr>
        <p:spPr/>
        <p:txBody>
          <a:bodyPr/>
          <a:p>
            <a:fld id="{B0845987-8892-4A0A-9D37-4CAF527DE452}" type="slidenum">
              <a:t>&lt;#&gt;</a:t>
            </a:fld>
          </a:p>
        </p:txBody>
      </p:sp>
      <p:sp>
        <p:nvSpPr>
          <p:cNvPr id="11" name="PlaceHolder 10"/>
          <p:cNvSpPr>
            <a:spLocks noGrp="1"/>
          </p:cNvSpPr>
          <p:nvPr>
            <p:ph type="dt" idx="25"/>
          </p:nvPr>
        </p:nvSpPr>
        <p:spPr/>
        <p:txBody>
          <a:bodyPr/>
          <a:p>
            <a:r>
              <a:rPr lang="cs-CZ"/>
              <a:t/>
            </a:r>
          </a:p>
        </p:txBody>
      </p:sp>
    </p:spTree>
  </p:cSld>
</p:sldLayout>
</file>

<file path=ppt/slideLayouts/slideLayout1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9"/>
          </p:nvPr>
        </p:nvSpPr>
        <p:spPr/>
        <p:txBody>
          <a:bodyPr/>
          <a:p>
            <a:r>
              <a:t>Footer</a:t>
            </a:r>
          </a:p>
        </p:txBody>
      </p:sp>
      <p:sp>
        <p:nvSpPr>
          <p:cNvPr id="3" name="PlaceHolder 2"/>
          <p:cNvSpPr>
            <a:spLocks noGrp="1"/>
          </p:cNvSpPr>
          <p:nvPr>
            <p:ph type="sldNum" idx="30"/>
          </p:nvPr>
        </p:nvSpPr>
        <p:spPr/>
        <p:txBody>
          <a:bodyPr/>
          <a:p>
            <a:fld id="{CFD222E7-FEE3-4157-9EB9-DDFBA22B918A}" type="slidenum">
              <a:t>&lt;#&gt;</a:t>
            </a:fld>
          </a:p>
        </p:txBody>
      </p:sp>
      <p:sp>
        <p:nvSpPr>
          <p:cNvPr id="4" name="PlaceHolder 3"/>
          <p:cNvSpPr>
            <a:spLocks noGrp="1"/>
          </p:cNvSpPr>
          <p:nvPr>
            <p:ph type="dt" idx="28"/>
          </p:nvPr>
        </p:nvSpPr>
        <p:spPr/>
        <p:txBody>
          <a:bodyPr/>
          <a:p>
            <a:r>
              <a:rPr lang="cs-CZ"/>
              <a:t/>
            </a:r>
          </a:p>
        </p:txBody>
      </p:sp>
    </p:spTree>
  </p:cSld>
</p:sldLayout>
</file>

<file path=ppt/slideLayouts/slideLayout1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25"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426" name="PlaceHolder 2"/>
          <p:cNvSpPr>
            <a:spLocks noGrp="1"/>
          </p:cNvSpPr>
          <p:nvPr>
            <p:ph type="subTitle"/>
          </p:nvPr>
        </p:nvSpPr>
        <p:spPr>
          <a:xfrm>
            <a:off x="503640" y="1326240"/>
            <a:ext cx="9068760" cy="3287880"/>
          </a:xfrm>
          <a:prstGeom prst="rect">
            <a:avLst/>
          </a:prstGeom>
          <a:noFill/>
          <a:ln w="0">
            <a:noFill/>
          </a:ln>
        </p:spPr>
        <p:txBody>
          <a:bodyPr lIns="0" rIns="0" tIns="0" bIns="0" anchor="t">
            <a:noAutofit/>
          </a:bodyPr>
          <a:p>
            <a:pPr>
              <a:lnSpc>
                <a:spcPct val="115000"/>
              </a:lnSpc>
              <a:buNone/>
            </a:pPr>
            <a:endParaRPr b="0" lang="cs-CZ" sz="2200" spc="-1" strike="noStrike">
              <a:solidFill>
                <a:srgbClr val="ffffff"/>
              </a:solidFill>
              <a:latin typeface="Noto Sans"/>
            </a:endParaRPr>
          </a:p>
        </p:txBody>
      </p:sp>
      <p:sp>
        <p:nvSpPr>
          <p:cNvPr id="4" name="PlaceHolder 3"/>
          <p:cNvSpPr>
            <a:spLocks noGrp="1"/>
          </p:cNvSpPr>
          <p:nvPr>
            <p:ph type="ftr" idx="29"/>
          </p:nvPr>
        </p:nvSpPr>
        <p:spPr/>
        <p:txBody>
          <a:bodyPr/>
          <a:p>
            <a:r>
              <a:t>Footer</a:t>
            </a:r>
          </a:p>
        </p:txBody>
      </p:sp>
      <p:sp>
        <p:nvSpPr>
          <p:cNvPr id="5" name="PlaceHolder 4"/>
          <p:cNvSpPr>
            <a:spLocks noGrp="1"/>
          </p:cNvSpPr>
          <p:nvPr>
            <p:ph type="sldNum" idx="30"/>
          </p:nvPr>
        </p:nvSpPr>
        <p:spPr/>
        <p:txBody>
          <a:bodyPr/>
          <a:p>
            <a:fld id="{C4F47917-C796-4844-8FD5-D6D648A0F8FD}" type="slidenum">
              <a:t>&lt;#&gt;</a:t>
            </a:fld>
          </a:p>
        </p:txBody>
      </p:sp>
      <p:sp>
        <p:nvSpPr>
          <p:cNvPr id="6" name="PlaceHolder 5"/>
          <p:cNvSpPr>
            <a:spLocks noGrp="1"/>
          </p:cNvSpPr>
          <p:nvPr>
            <p:ph type="dt" idx="28"/>
          </p:nvPr>
        </p:nvSpPr>
        <p:spPr/>
        <p:txBody>
          <a:bodyPr/>
          <a:p>
            <a:r>
              <a:rPr lang="cs-CZ"/>
              <a:t/>
            </a:r>
          </a:p>
        </p:txBody>
      </p:sp>
    </p:spTree>
  </p:cSld>
</p:sldLayout>
</file>

<file path=ppt/slideLayouts/slideLayout1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7"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428" name="PlaceHolder 2"/>
          <p:cNvSpPr>
            <a:spLocks noGrp="1"/>
          </p:cNvSpPr>
          <p:nvPr>
            <p:ph/>
          </p:nvPr>
        </p:nvSpPr>
        <p:spPr>
          <a:xfrm>
            <a:off x="503640" y="1326240"/>
            <a:ext cx="906876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4" name="PlaceHolder 3"/>
          <p:cNvSpPr>
            <a:spLocks noGrp="1"/>
          </p:cNvSpPr>
          <p:nvPr>
            <p:ph type="ftr" idx="29"/>
          </p:nvPr>
        </p:nvSpPr>
        <p:spPr/>
        <p:txBody>
          <a:bodyPr/>
          <a:p>
            <a:r>
              <a:t>Footer</a:t>
            </a:r>
          </a:p>
        </p:txBody>
      </p:sp>
      <p:sp>
        <p:nvSpPr>
          <p:cNvPr id="5" name="PlaceHolder 4"/>
          <p:cNvSpPr>
            <a:spLocks noGrp="1"/>
          </p:cNvSpPr>
          <p:nvPr>
            <p:ph type="sldNum" idx="30"/>
          </p:nvPr>
        </p:nvSpPr>
        <p:spPr/>
        <p:txBody>
          <a:bodyPr/>
          <a:p>
            <a:fld id="{8DD3D03A-066A-4039-A2F9-03630E54EB48}" type="slidenum">
              <a:t>&lt;#&gt;</a:t>
            </a:fld>
          </a:p>
        </p:txBody>
      </p:sp>
      <p:sp>
        <p:nvSpPr>
          <p:cNvPr id="6" name="PlaceHolder 5"/>
          <p:cNvSpPr>
            <a:spLocks noGrp="1"/>
          </p:cNvSpPr>
          <p:nvPr>
            <p:ph type="dt" idx="28"/>
          </p:nvPr>
        </p:nvSpPr>
        <p:spPr/>
        <p:txBody>
          <a:bodyPr/>
          <a:p>
            <a:r>
              <a:rPr lang="cs-CZ"/>
              <a:t/>
            </a:r>
          </a:p>
        </p:txBody>
      </p:sp>
    </p:spTree>
  </p:cSld>
</p:sldLayout>
</file>

<file path=ppt/slideLayouts/slideLayout1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29"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430" name="PlaceHolder 2"/>
          <p:cNvSpPr>
            <a:spLocks noGrp="1"/>
          </p:cNvSpPr>
          <p:nvPr>
            <p:ph/>
          </p:nvPr>
        </p:nvSpPr>
        <p:spPr>
          <a:xfrm>
            <a:off x="503640" y="1326240"/>
            <a:ext cx="442548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431" name="PlaceHolder 3"/>
          <p:cNvSpPr>
            <a:spLocks noGrp="1"/>
          </p:cNvSpPr>
          <p:nvPr>
            <p:ph/>
          </p:nvPr>
        </p:nvSpPr>
        <p:spPr>
          <a:xfrm>
            <a:off x="5150880" y="1326240"/>
            <a:ext cx="442548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5" name="PlaceHolder 4"/>
          <p:cNvSpPr>
            <a:spLocks noGrp="1"/>
          </p:cNvSpPr>
          <p:nvPr>
            <p:ph type="ftr" idx="29"/>
          </p:nvPr>
        </p:nvSpPr>
        <p:spPr/>
        <p:txBody>
          <a:bodyPr/>
          <a:p>
            <a:r>
              <a:t>Footer</a:t>
            </a:r>
          </a:p>
        </p:txBody>
      </p:sp>
      <p:sp>
        <p:nvSpPr>
          <p:cNvPr id="6" name="PlaceHolder 5"/>
          <p:cNvSpPr>
            <a:spLocks noGrp="1"/>
          </p:cNvSpPr>
          <p:nvPr>
            <p:ph type="sldNum" idx="30"/>
          </p:nvPr>
        </p:nvSpPr>
        <p:spPr/>
        <p:txBody>
          <a:bodyPr/>
          <a:p>
            <a:fld id="{3FC4176B-4FF4-4980-B227-A24992336220}" type="slidenum">
              <a:t>&lt;#&gt;</a:t>
            </a:fld>
          </a:p>
        </p:txBody>
      </p:sp>
      <p:sp>
        <p:nvSpPr>
          <p:cNvPr id="7" name="PlaceHolder 6"/>
          <p:cNvSpPr>
            <a:spLocks noGrp="1"/>
          </p:cNvSpPr>
          <p:nvPr>
            <p:ph type="dt" idx="28"/>
          </p:nvPr>
        </p:nvSpPr>
        <p:spPr/>
        <p:txBody>
          <a:bodyPr/>
          <a:p>
            <a:r>
              <a:rPr lang="cs-CZ"/>
              <a:t/>
            </a:r>
          </a:p>
        </p:txBody>
      </p:sp>
    </p:spTree>
  </p:cSld>
</p:sldLayout>
</file>

<file path=ppt/slideLayouts/slideLayout1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32"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3" name="PlaceHolder 2"/>
          <p:cNvSpPr>
            <a:spLocks noGrp="1"/>
          </p:cNvSpPr>
          <p:nvPr>
            <p:ph type="ftr" idx="29"/>
          </p:nvPr>
        </p:nvSpPr>
        <p:spPr/>
        <p:txBody>
          <a:bodyPr/>
          <a:p>
            <a:r>
              <a:t>Footer</a:t>
            </a:r>
          </a:p>
        </p:txBody>
      </p:sp>
      <p:sp>
        <p:nvSpPr>
          <p:cNvPr id="4" name="PlaceHolder 3"/>
          <p:cNvSpPr>
            <a:spLocks noGrp="1"/>
          </p:cNvSpPr>
          <p:nvPr>
            <p:ph type="sldNum" idx="30"/>
          </p:nvPr>
        </p:nvSpPr>
        <p:spPr/>
        <p:txBody>
          <a:bodyPr/>
          <a:p>
            <a:fld id="{C7F6D8DB-3E0C-4F45-B978-83AEF53A8B11}" type="slidenum">
              <a:t>&lt;#&gt;</a:t>
            </a:fld>
          </a:p>
        </p:txBody>
      </p:sp>
      <p:sp>
        <p:nvSpPr>
          <p:cNvPr id="5" name="PlaceHolder 4"/>
          <p:cNvSpPr>
            <a:spLocks noGrp="1"/>
          </p:cNvSpPr>
          <p:nvPr>
            <p:ph type="dt" idx="28"/>
          </p:nvPr>
        </p:nvSpPr>
        <p:spPr/>
        <p:txBody>
          <a:bodyPr/>
          <a:p>
            <a:r>
              <a:rPr lang="cs-CZ"/>
              <a:t/>
            </a:r>
          </a:p>
        </p:txBody>
      </p:sp>
    </p:spTree>
  </p:cSld>
</p:sldLayout>
</file>

<file path=ppt/slideLayouts/slideLayout1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33" name="PlaceHolder 1"/>
          <p:cNvSpPr>
            <a:spLocks noGrp="1"/>
          </p:cNvSpPr>
          <p:nvPr>
            <p:ph type="subTitle"/>
          </p:nvPr>
        </p:nvSpPr>
        <p:spPr>
          <a:xfrm>
            <a:off x="503640" y="225720"/>
            <a:ext cx="9068760" cy="4388400"/>
          </a:xfrm>
          <a:prstGeom prst="rect">
            <a:avLst/>
          </a:prstGeom>
          <a:noFill/>
          <a:ln w="0">
            <a:noFill/>
          </a:ln>
        </p:spPr>
        <p:txBody>
          <a:bodyPr lIns="0" rIns="0" tIns="0" bIns="0" anchor="t">
            <a:noAutofit/>
          </a:bodyPr>
          <a:p>
            <a:pPr>
              <a:lnSpc>
                <a:spcPct val="115000"/>
              </a:lnSpc>
              <a:buNone/>
            </a:pPr>
            <a:endParaRPr b="0" lang="cs-CZ" sz="2200" spc="-1" strike="noStrike">
              <a:solidFill>
                <a:srgbClr val="ffffff"/>
              </a:solidFill>
              <a:latin typeface="Noto Sans"/>
            </a:endParaRPr>
          </a:p>
        </p:txBody>
      </p:sp>
      <p:sp>
        <p:nvSpPr>
          <p:cNvPr id="3" name="PlaceHolder 2"/>
          <p:cNvSpPr>
            <a:spLocks noGrp="1"/>
          </p:cNvSpPr>
          <p:nvPr>
            <p:ph type="ftr" idx="29"/>
          </p:nvPr>
        </p:nvSpPr>
        <p:spPr/>
        <p:txBody>
          <a:bodyPr/>
          <a:p>
            <a:r>
              <a:t>Footer</a:t>
            </a:r>
          </a:p>
        </p:txBody>
      </p:sp>
      <p:sp>
        <p:nvSpPr>
          <p:cNvPr id="4" name="PlaceHolder 3"/>
          <p:cNvSpPr>
            <a:spLocks noGrp="1"/>
          </p:cNvSpPr>
          <p:nvPr>
            <p:ph type="sldNum" idx="30"/>
          </p:nvPr>
        </p:nvSpPr>
        <p:spPr/>
        <p:txBody>
          <a:bodyPr/>
          <a:p>
            <a:fld id="{ABEEFDA7-A55B-4671-A8A4-8AC42EE2BC5A}" type="slidenum">
              <a:t>&lt;#&gt;</a:t>
            </a:fld>
          </a:p>
        </p:txBody>
      </p:sp>
      <p:sp>
        <p:nvSpPr>
          <p:cNvPr id="5" name="PlaceHolder 4"/>
          <p:cNvSpPr>
            <a:spLocks noGrp="1"/>
          </p:cNvSpPr>
          <p:nvPr>
            <p:ph type="dt" idx="28"/>
          </p:nvPr>
        </p:nvSpPr>
        <p:spPr/>
        <p:txBody>
          <a:bodyPr/>
          <a:p>
            <a:r>
              <a:rPr lang="cs-CZ"/>
              <a:t/>
            </a:r>
          </a:p>
        </p:txBody>
      </p:sp>
    </p:spTree>
  </p:cSld>
</p:sldLayout>
</file>

<file path=ppt/slideLayouts/slideLayout1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34"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435" name="PlaceHolder 2"/>
          <p:cNvSpPr>
            <a:spLocks noGrp="1"/>
          </p:cNvSpPr>
          <p:nvPr>
            <p:ph/>
          </p:nvPr>
        </p:nvSpPr>
        <p:spPr>
          <a:xfrm>
            <a:off x="50364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436" name="PlaceHolder 3"/>
          <p:cNvSpPr>
            <a:spLocks noGrp="1"/>
          </p:cNvSpPr>
          <p:nvPr>
            <p:ph/>
          </p:nvPr>
        </p:nvSpPr>
        <p:spPr>
          <a:xfrm>
            <a:off x="5150880" y="1326240"/>
            <a:ext cx="442548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437" name="PlaceHolder 4"/>
          <p:cNvSpPr>
            <a:spLocks noGrp="1"/>
          </p:cNvSpPr>
          <p:nvPr>
            <p:ph/>
          </p:nvPr>
        </p:nvSpPr>
        <p:spPr>
          <a:xfrm>
            <a:off x="503640" y="304380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6" name="PlaceHolder 5"/>
          <p:cNvSpPr>
            <a:spLocks noGrp="1"/>
          </p:cNvSpPr>
          <p:nvPr>
            <p:ph type="ftr" idx="29"/>
          </p:nvPr>
        </p:nvSpPr>
        <p:spPr/>
        <p:txBody>
          <a:bodyPr/>
          <a:p>
            <a:r>
              <a:t>Footer</a:t>
            </a:r>
          </a:p>
        </p:txBody>
      </p:sp>
      <p:sp>
        <p:nvSpPr>
          <p:cNvPr id="7" name="PlaceHolder 6"/>
          <p:cNvSpPr>
            <a:spLocks noGrp="1"/>
          </p:cNvSpPr>
          <p:nvPr>
            <p:ph type="sldNum" idx="30"/>
          </p:nvPr>
        </p:nvSpPr>
        <p:spPr/>
        <p:txBody>
          <a:bodyPr/>
          <a:p>
            <a:fld id="{B524474E-9E46-4841-8646-34E209226106}" type="slidenum">
              <a:t>&lt;#&gt;</a:t>
            </a:fld>
          </a:p>
        </p:txBody>
      </p:sp>
      <p:sp>
        <p:nvSpPr>
          <p:cNvPr id="8" name="PlaceHolder 7"/>
          <p:cNvSpPr>
            <a:spLocks noGrp="1"/>
          </p:cNvSpPr>
          <p:nvPr>
            <p:ph type="dt" idx="28"/>
          </p:nvPr>
        </p:nvSpPr>
        <p:spPr/>
        <p:txBody>
          <a:bodyPr/>
          <a:p>
            <a:r>
              <a:rPr lang="cs-CZ"/>
              <a:t/>
            </a:r>
          </a:p>
        </p:txBody>
      </p:sp>
    </p:spTree>
  </p:cSld>
</p:sldLayout>
</file>

<file path=ppt/slideLayouts/slideLayout1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38"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439" name="PlaceHolder 2"/>
          <p:cNvSpPr>
            <a:spLocks noGrp="1"/>
          </p:cNvSpPr>
          <p:nvPr>
            <p:ph/>
          </p:nvPr>
        </p:nvSpPr>
        <p:spPr>
          <a:xfrm>
            <a:off x="503640" y="1326240"/>
            <a:ext cx="442548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440" name="PlaceHolder 3"/>
          <p:cNvSpPr>
            <a:spLocks noGrp="1"/>
          </p:cNvSpPr>
          <p:nvPr>
            <p:ph/>
          </p:nvPr>
        </p:nvSpPr>
        <p:spPr>
          <a:xfrm>
            <a:off x="515088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441" name="PlaceHolder 4"/>
          <p:cNvSpPr>
            <a:spLocks noGrp="1"/>
          </p:cNvSpPr>
          <p:nvPr>
            <p:ph/>
          </p:nvPr>
        </p:nvSpPr>
        <p:spPr>
          <a:xfrm>
            <a:off x="5150880" y="304380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6" name="PlaceHolder 5"/>
          <p:cNvSpPr>
            <a:spLocks noGrp="1"/>
          </p:cNvSpPr>
          <p:nvPr>
            <p:ph type="ftr" idx="29"/>
          </p:nvPr>
        </p:nvSpPr>
        <p:spPr/>
        <p:txBody>
          <a:bodyPr/>
          <a:p>
            <a:r>
              <a:t>Footer</a:t>
            </a:r>
          </a:p>
        </p:txBody>
      </p:sp>
      <p:sp>
        <p:nvSpPr>
          <p:cNvPr id="7" name="PlaceHolder 6"/>
          <p:cNvSpPr>
            <a:spLocks noGrp="1"/>
          </p:cNvSpPr>
          <p:nvPr>
            <p:ph type="sldNum" idx="30"/>
          </p:nvPr>
        </p:nvSpPr>
        <p:spPr/>
        <p:txBody>
          <a:bodyPr/>
          <a:p>
            <a:fld id="{5F67493D-4550-4706-8DFB-437161FE1638}" type="slidenum">
              <a:t>&lt;#&gt;</a:t>
            </a:fld>
          </a:p>
        </p:txBody>
      </p:sp>
      <p:sp>
        <p:nvSpPr>
          <p:cNvPr id="8" name="PlaceHolder 7"/>
          <p:cNvSpPr>
            <a:spLocks noGrp="1"/>
          </p:cNvSpPr>
          <p:nvPr>
            <p:ph type="dt" idx="28"/>
          </p:nvPr>
        </p:nvSpPr>
        <p:spPr/>
        <p:txBody>
          <a:bodyPr/>
          <a:p>
            <a:r>
              <a:rPr lang="cs-CZ"/>
              <a:t/>
            </a:r>
          </a:p>
        </p:txBody>
      </p:sp>
    </p:spTree>
  </p:cSld>
</p:sldLayout>
</file>

<file path=ppt/slideLayouts/slideLayout1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42"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443" name="PlaceHolder 2"/>
          <p:cNvSpPr>
            <a:spLocks noGrp="1"/>
          </p:cNvSpPr>
          <p:nvPr>
            <p:ph/>
          </p:nvPr>
        </p:nvSpPr>
        <p:spPr>
          <a:xfrm>
            <a:off x="50364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444" name="PlaceHolder 3"/>
          <p:cNvSpPr>
            <a:spLocks noGrp="1"/>
          </p:cNvSpPr>
          <p:nvPr>
            <p:ph/>
          </p:nvPr>
        </p:nvSpPr>
        <p:spPr>
          <a:xfrm>
            <a:off x="515088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445" name="PlaceHolder 4"/>
          <p:cNvSpPr>
            <a:spLocks noGrp="1"/>
          </p:cNvSpPr>
          <p:nvPr>
            <p:ph/>
          </p:nvPr>
        </p:nvSpPr>
        <p:spPr>
          <a:xfrm>
            <a:off x="503640" y="3043800"/>
            <a:ext cx="90687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6" name="PlaceHolder 5"/>
          <p:cNvSpPr>
            <a:spLocks noGrp="1"/>
          </p:cNvSpPr>
          <p:nvPr>
            <p:ph type="ftr" idx="29"/>
          </p:nvPr>
        </p:nvSpPr>
        <p:spPr/>
        <p:txBody>
          <a:bodyPr/>
          <a:p>
            <a:r>
              <a:t>Footer</a:t>
            </a:r>
          </a:p>
        </p:txBody>
      </p:sp>
      <p:sp>
        <p:nvSpPr>
          <p:cNvPr id="7" name="PlaceHolder 6"/>
          <p:cNvSpPr>
            <a:spLocks noGrp="1"/>
          </p:cNvSpPr>
          <p:nvPr>
            <p:ph type="sldNum" idx="30"/>
          </p:nvPr>
        </p:nvSpPr>
        <p:spPr/>
        <p:txBody>
          <a:bodyPr/>
          <a:p>
            <a:fld id="{DE015E4E-1F4C-4F43-9369-DD17FF289B55}" type="slidenum">
              <a:t>&lt;#&gt;</a:t>
            </a:fld>
          </a:p>
        </p:txBody>
      </p:sp>
      <p:sp>
        <p:nvSpPr>
          <p:cNvPr id="8" name="PlaceHolder 7"/>
          <p:cNvSpPr>
            <a:spLocks noGrp="1"/>
          </p:cNvSpPr>
          <p:nvPr>
            <p:ph type="dt" idx="28"/>
          </p:nvPr>
        </p:nvSpPr>
        <p:spPr/>
        <p:txBody>
          <a:bodyPr/>
          <a:p>
            <a:r>
              <a:rPr lang="cs-CZ"/>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p>
            <a:r>
              <a:t>Footer</a:t>
            </a:r>
          </a:p>
        </p:txBody>
      </p:sp>
      <p:sp>
        <p:nvSpPr>
          <p:cNvPr id="3" name="PlaceHolder 2"/>
          <p:cNvSpPr>
            <a:spLocks noGrp="1"/>
          </p:cNvSpPr>
          <p:nvPr>
            <p:ph type="sldNum" idx="3"/>
          </p:nvPr>
        </p:nvSpPr>
        <p:spPr/>
        <p:txBody>
          <a:bodyPr/>
          <a:p>
            <a:fld id="{764B40A6-07A2-4061-8183-387E21EECF06}" type="slidenum">
              <a:t>&lt;#&gt;</a:t>
            </a:fld>
          </a:p>
        </p:txBody>
      </p:sp>
      <p:sp>
        <p:nvSpPr>
          <p:cNvPr id="4" name="PlaceHolder 3"/>
          <p:cNvSpPr>
            <a:spLocks noGrp="1"/>
          </p:cNvSpPr>
          <p:nvPr>
            <p:ph type="dt" idx="1"/>
          </p:nvPr>
        </p:nvSpPr>
        <p:spPr/>
        <p:txBody>
          <a:bodyPr/>
          <a:p>
            <a:r>
              <a:rPr lang="cs-CZ"/>
              <a:t/>
            </a:r>
          </a:p>
        </p:txBody>
      </p:sp>
    </p:spTree>
  </p:cSld>
</p:sldLayout>
</file>

<file path=ppt/slideLayouts/slideLayout1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46"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447" name="PlaceHolder 2"/>
          <p:cNvSpPr>
            <a:spLocks noGrp="1"/>
          </p:cNvSpPr>
          <p:nvPr>
            <p:ph/>
          </p:nvPr>
        </p:nvSpPr>
        <p:spPr>
          <a:xfrm>
            <a:off x="503640" y="1326240"/>
            <a:ext cx="90687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448" name="PlaceHolder 3"/>
          <p:cNvSpPr>
            <a:spLocks noGrp="1"/>
          </p:cNvSpPr>
          <p:nvPr>
            <p:ph/>
          </p:nvPr>
        </p:nvSpPr>
        <p:spPr>
          <a:xfrm>
            <a:off x="503640" y="3043800"/>
            <a:ext cx="90687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5" name="PlaceHolder 4"/>
          <p:cNvSpPr>
            <a:spLocks noGrp="1"/>
          </p:cNvSpPr>
          <p:nvPr>
            <p:ph type="ftr" idx="29"/>
          </p:nvPr>
        </p:nvSpPr>
        <p:spPr/>
        <p:txBody>
          <a:bodyPr/>
          <a:p>
            <a:r>
              <a:t>Footer</a:t>
            </a:r>
          </a:p>
        </p:txBody>
      </p:sp>
      <p:sp>
        <p:nvSpPr>
          <p:cNvPr id="6" name="PlaceHolder 5"/>
          <p:cNvSpPr>
            <a:spLocks noGrp="1"/>
          </p:cNvSpPr>
          <p:nvPr>
            <p:ph type="sldNum" idx="30"/>
          </p:nvPr>
        </p:nvSpPr>
        <p:spPr/>
        <p:txBody>
          <a:bodyPr/>
          <a:p>
            <a:fld id="{8146EED8-DFC0-44FE-844C-0EB8CDF85D6F}" type="slidenum">
              <a:t>&lt;#&gt;</a:t>
            </a:fld>
          </a:p>
        </p:txBody>
      </p:sp>
      <p:sp>
        <p:nvSpPr>
          <p:cNvPr id="7" name="PlaceHolder 6"/>
          <p:cNvSpPr>
            <a:spLocks noGrp="1"/>
          </p:cNvSpPr>
          <p:nvPr>
            <p:ph type="dt" idx="28"/>
          </p:nvPr>
        </p:nvSpPr>
        <p:spPr/>
        <p:txBody>
          <a:bodyPr/>
          <a:p>
            <a:r>
              <a:rPr lang="cs-CZ"/>
              <a:t/>
            </a:r>
          </a:p>
        </p:txBody>
      </p:sp>
    </p:spTree>
  </p:cSld>
</p:sldLayout>
</file>

<file path=ppt/slideLayouts/slideLayout1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49"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450" name="PlaceHolder 2"/>
          <p:cNvSpPr>
            <a:spLocks noGrp="1"/>
          </p:cNvSpPr>
          <p:nvPr>
            <p:ph/>
          </p:nvPr>
        </p:nvSpPr>
        <p:spPr>
          <a:xfrm>
            <a:off x="50364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451" name="PlaceHolder 3"/>
          <p:cNvSpPr>
            <a:spLocks noGrp="1"/>
          </p:cNvSpPr>
          <p:nvPr>
            <p:ph/>
          </p:nvPr>
        </p:nvSpPr>
        <p:spPr>
          <a:xfrm>
            <a:off x="515088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452" name="PlaceHolder 4"/>
          <p:cNvSpPr>
            <a:spLocks noGrp="1"/>
          </p:cNvSpPr>
          <p:nvPr>
            <p:ph/>
          </p:nvPr>
        </p:nvSpPr>
        <p:spPr>
          <a:xfrm>
            <a:off x="503640" y="304380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453" name="PlaceHolder 5"/>
          <p:cNvSpPr>
            <a:spLocks noGrp="1"/>
          </p:cNvSpPr>
          <p:nvPr>
            <p:ph/>
          </p:nvPr>
        </p:nvSpPr>
        <p:spPr>
          <a:xfrm>
            <a:off x="5150880" y="304380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7" name="PlaceHolder 6"/>
          <p:cNvSpPr>
            <a:spLocks noGrp="1"/>
          </p:cNvSpPr>
          <p:nvPr>
            <p:ph type="ftr" idx="29"/>
          </p:nvPr>
        </p:nvSpPr>
        <p:spPr/>
        <p:txBody>
          <a:bodyPr/>
          <a:p>
            <a:r>
              <a:t>Footer</a:t>
            </a:r>
          </a:p>
        </p:txBody>
      </p:sp>
      <p:sp>
        <p:nvSpPr>
          <p:cNvPr id="8" name="PlaceHolder 7"/>
          <p:cNvSpPr>
            <a:spLocks noGrp="1"/>
          </p:cNvSpPr>
          <p:nvPr>
            <p:ph type="sldNum" idx="30"/>
          </p:nvPr>
        </p:nvSpPr>
        <p:spPr/>
        <p:txBody>
          <a:bodyPr/>
          <a:p>
            <a:fld id="{98A62101-D21B-4EC0-AE22-3211BB81193C}" type="slidenum">
              <a:t>&lt;#&gt;</a:t>
            </a:fld>
          </a:p>
        </p:txBody>
      </p:sp>
      <p:sp>
        <p:nvSpPr>
          <p:cNvPr id="9" name="PlaceHolder 8"/>
          <p:cNvSpPr>
            <a:spLocks noGrp="1"/>
          </p:cNvSpPr>
          <p:nvPr>
            <p:ph type="dt" idx="28"/>
          </p:nvPr>
        </p:nvSpPr>
        <p:spPr/>
        <p:txBody>
          <a:bodyPr/>
          <a:p>
            <a:r>
              <a:rPr lang="cs-CZ"/>
              <a:t/>
            </a:r>
          </a:p>
        </p:txBody>
      </p:sp>
    </p:spTree>
  </p:cSld>
</p:sldLayout>
</file>

<file path=ppt/slideLayouts/slideLayout1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54"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455" name="PlaceHolder 2"/>
          <p:cNvSpPr>
            <a:spLocks noGrp="1"/>
          </p:cNvSpPr>
          <p:nvPr>
            <p:ph/>
          </p:nvPr>
        </p:nvSpPr>
        <p:spPr>
          <a:xfrm>
            <a:off x="503640" y="132624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456" name="PlaceHolder 3"/>
          <p:cNvSpPr>
            <a:spLocks noGrp="1"/>
          </p:cNvSpPr>
          <p:nvPr>
            <p:ph/>
          </p:nvPr>
        </p:nvSpPr>
        <p:spPr>
          <a:xfrm>
            <a:off x="3570120" y="132624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457" name="PlaceHolder 4"/>
          <p:cNvSpPr>
            <a:spLocks noGrp="1"/>
          </p:cNvSpPr>
          <p:nvPr>
            <p:ph/>
          </p:nvPr>
        </p:nvSpPr>
        <p:spPr>
          <a:xfrm>
            <a:off x="6636240" y="132624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458" name="PlaceHolder 5"/>
          <p:cNvSpPr>
            <a:spLocks noGrp="1"/>
          </p:cNvSpPr>
          <p:nvPr>
            <p:ph/>
          </p:nvPr>
        </p:nvSpPr>
        <p:spPr>
          <a:xfrm>
            <a:off x="503640" y="304380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459" name="PlaceHolder 6"/>
          <p:cNvSpPr>
            <a:spLocks noGrp="1"/>
          </p:cNvSpPr>
          <p:nvPr>
            <p:ph/>
          </p:nvPr>
        </p:nvSpPr>
        <p:spPr>
          <a:xfrm>
            <a:off x="3570120" y="304380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460" name="PlaceHolder 7"/>
          <p:cNvSpPr>
            <a:spLocks noGrp="1"/>
          </p:cNvSpPr>
          <p:nvPr>
            <p:ph/>
          </p:nvPr>
        </p:nvSpPr>
        <p:spPr>
          <a:xfrm>
            <a:off x="6636240" y="304380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9" name="PlaceHolder 8"/>
          <p:cNvSpPr>
            <a:spLocks noGrp="1"/>
          </p:cNvSpPr>
          <p:nvPr>
            <p:ph type="ftr" idx="29"/>
          </p:nvPr>
        </p:nvSpPr>
        <p:spPr/>
        <p:txBody>
          <a:bodyPr/>
          <a:p>
            <a:r>
              <a:t>Footer</a:t>
            </a:r>
          </a:p>
        </p:txBody>
      </p:sp>
      <p:sp>
        <p:nvSpPr>
          <p:cNvPr id="10" name="PlaceHolder 9"/>
          <p:cNvSpPr>
            <a:spLocks noGrp="1"/>
          </p:cNvSpPr>
          <p:nvPr>
            <p:ph type="sldNum" idx="30"/>
          </p:nvPr>
        </p:nvSpPr>
        <p:spPr/>
        <p:txBody>
          <a:bodyPr/>
          <a:p>
            <a:fld id="{CF1EFE53-F2CF-482F-BB71-0BDF10A4F3F5}" type="slidenum">
              <a:t>&lt;#&gt;</a:t>
            </a:fld>
          </a:p>
        </p:txBody>
      </p:sp>
      <p:sp>
        <p:nvSpPr>
          <p:cNvPr id="11" name="PlaceHolder 10"/>
          <p:cNvSpPr>
            <a:spLocks noGrp="1"/>
          </p:cNvSpPr>
          <p:nvPr>
            <p:ph type="dt" idx="28"/>
          </p:nvPr>
        </p:nvSpPr>
        <p:spPr/>
        <p:txBody>
          <a:bodyPr/>
          <a:p>
            <a:r>
              <a:rPr lang="cs-CZ"/>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45" name="PlaceHolder 2"/>
          <p:cNvSpPr>
            <a:spLocks noGrp="1"/>
          </p:cNvSpPr>
          <p:nvPr>
            <p:ph type="subTitle"/>
          </p:nvPr>
        </p:nvSpPr>
        <p:spPr>
          <a:xfrm>
            <a:off x="503640" y="1326240"/>
            <a:ext cx="9068760" cy="3287880"/>
          </a:xfrm>
          <a:prstGeom prst="rect">
            <a:avLst/>
          </a:prstGeom>
          <a:noFill/>
          <a:ln w="0">
            <a:noFill/>
          </a:ln>
        </p:spPr>
        <p:txBody>
          <a:bodyPr lIns="0" rIns="0" tIns="0" bIns="0" anchor="t">
            <a:noAutofit/>
          </a:bodyPr>
          <a:p>
            <a:pPr>
              <a:lnSpc>
                <a:spcPct val="115000"/>
              </a:lnSpc>
              <a:buNone/>
            </a:pPr>
            <a:endParaRPr b="0" lang="cs-CZ" sz="2200" spc="-1" strike="noStrike">
              <a:solidFill>
                <a:srgbClr val="ffffff"/>
              </a:solidFill>
              <a:latin typeface="Noto Sans"/>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7E20884E-9FF2-4118-8E09-FF13E2285FCF}" type="slidenum">
              <a:t>&lt;#&gt;</a:t>
            </a:fld>
          </a:p>
        </p:txBody>
      </p:sp>
      <p:sp>
        <p:nvSpPr>
          <p:cNvPr id="6" name="PlaceHolder 5"/>
          <p:cNvSpPr>
            <a:spLocks noGrp="1"/>
          </p:cNvSpPr>
          <p:nvPr>
            <p:ph type="dt" idx="1"/>
          </p:nvPr>
        </p:nvSpPr>
        <p:spPr/>
        <p:txBody>
          <a:bodyPr/>
          <a:p>
            <a:r>
              <a:rPr lang="cs-CZ"/>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47" name="PlaceHolder 2"/>
          <p:cNvSpPr>
            <a:spLocks noGrp="1"/>
          </p:cNvSpPr>
          <p:nvPr>
            <p:ph/>
          </p:nvPr>
        </p:nvSpPr>
        <p:spPr>
          <a:xfrm>
            <a:off x="503640" y="1326240"/>
            <a:ext cx="906876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35C21C47-85AD-47D3-95C5-5E712FB468C6}" type="slidenum">
              <a:t>&lt;#&gt;</a:t>
            </a:fld>
          </a:p>
        </p:txBody>
      </p:sp>
      <p:sp>
        <p:nvSpPr>
          <p:cNvPr id="6" name="PlaceHolder 5"/>
          <p:cNvSpPr>
            <a:spLocks noGrp="1"/>
          </p:cNvSpPr>
          <p:nvPr>
            <p:ph type="dt" idx="1"/>
          </p:nvPr>
        </p:nvSpPr>
        <p:spPr/>
        <p:txBody>
          <a:bodyPr/>
          <a:p>
            <a:r>
              <a:rPr lang="cs-CZ"/>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49" name="PlaceHolder 2"/>
          <p:cNvSpPr>
            <a:spLocks noGrp="1"/>
          </p:cNvSpPr>
          <p:nvPr>
            <p:ph/>
          </p:nvPr>
        </p:nvSpPr>
        <p:spPr>
          <a:xfrm>
            <a:off x="503640" y="1326240"/>
            <a:ext cx="442548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50" name="PlaceHolder 3"/>
          <p:cNvSpPr>
            <a:spLocks noGrp="1"/>
          </p:cNvSpPr>
          <p:nvPr>
            <p:ph/>
          </p:nvPr>
        </p:nvSpPr>
        <p:spPr>
          <a:xfrm>
            <a:off x="5150880" y="1326240"/>
            <a:ext cx="442548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C327ABF0-1A6B-4D22-B212-94D7DE4172F0}" type="slidenum">
              <a:t>&lt;#&gt;</a:t>
            </a:fld>
          </a:p>
        </p:txBody>
      </p:sp>
      <p:sp>
        <p:nvSpPr>
          <p:cNvPr id="7" name="PlaceHolder 6"/>
          <p:cNvSpPr>
            <a:spLocks noGrp="1"/>
          </p:cNvSpPr>
          <p:nvPr>
            <p:ph type="dt" idx="1"/>
          </p:nvPr>
        </p:nvSpPr>
        <p:spPr/>
        <p:txBody>
          <a:bodyPr/>
          <a:p>
            <a:r>
              <a:rPr lang="cs-CZ"/>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DEBC33A9-DDFF-4F16-AB08-3889EC0866E3}" type="slidenum">
              <a:t>&lt;#&gt;</a:t>
            </a:fld>
          </a:p>
        </p:txBody>
      </p:sp>
      <p:sp>
        <p:nvSpPr>
          <p:cNvPr id="5" name="PlaceHolder 4"/>
          <p:cNvSpPr>
            <a:spLocks noGrp="1"/>
          </p:cNvSpPr>
          <p:nvPr>
            <p:ph type="dt" idx="1"/>
          </p:nvPr>
        </p:nvSpPr>
        <p:spPr/>
        <p:txBody>
          <a:bodyPr/>
          <a:p>
            <a:r>
              <a:rPr lang="cs-CZ"/>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503640" y="225720"/>
            <a:ext cx="9068760" cy="4388400"/>
          </a:xfrm>
          <a:prstGeom prst="rect">
            <a:avLst/>
          </a:prstGeom>
          <a:noFill/>
          <a:ln w="0">
            <a:noFill/>
          </a:ln>
        </p:spPr>
        <p:txBody>
          <a:bodyPr lIns="0" rIns="0" tIns="0" bIns="0" anchor="t">
            <a:noAutofit/>
          </a:bodyPr>
          <a:p>
            <a:pPr>
              <a:lnSpc>
                <a:spcPct val="115000"/>
              </a:lnSpc>
              <a:buNone/>
            </a:pPr>
            <a:endParaRPr b="0" lang="cs-CZ" sz="2200" spc="-1" strike="noStrike">
              <a:solidFill>
                <a:srgbClr val="ffffff"/>
              </a:solidFill>
              <a:latin typeface="Noto Sans"/>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6C443FAE-F393-4DA7-BCAC-FAB2B45B802C}" type="slidenum">
              <a:t>&lt;#&gt;</a:t>
            </a:fld>
          </a:p>
        </p:txBody>
      </p:sp>
      <p:sp>
        <p:nvSpPr>
          <p:cNvPr id="5" name="PlaceHolder 4"/>
          <p:cNvSpPr>
            <a:spLocks noGrp="1"/>
          </p:cNvSpPr>
          <p:nvPr>
            <p:ph type="dt" idx="1"/>
          </p:nvPr>
        </p:nvSpPr>
        <p:spPr/>
        <p:txBody>
          <a:bodyPr/>
          <a:p>
            <a:r>
              <a:rPr lang="cs-CZ"/>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54" name="PlaceHolder 2"/>
          <p:cNvSpPr>
            <a:spLocks noGrp="1"/>
          </p:cNvSpPr>
          <p:nvPr>
            <p:ph/>
          </p:nvPr>
        </p:nvSpPr>
        <p:spPr>
          <a:xfrm>
            <a:off x="50364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55" name="PlaceHolder 3"/>
          <p:cNvSpPr>
            <a:spLocks noGrp="1"/>
          </p:cNvSpPr>
          <p:nvPr>
            <p:ph/>
          </p:nvPr>
        </p:nvSpPr>
        <p:spPr>
          <a:xfrm>
            <a:off x="5150880" y="1326240"/>
            <a:ext cx="442548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56" name="PlaceHolder 4"/>
          <p:cNvSpPr>
            <a:spLocks noGrp="1"/>
          </p:cNvSpPr>
          <p:nvPr>
            <p:ph/>
          </p:nvPr>
        </p:nvSpPr>
        <p:spPr>
          <a:xfrm>
            <a:off x="503640" y="304380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DAE7339F-6F8F-46E4-836C-CFC2881E86CD}" type="slidenum">
              <a:t>&lt;#&gt;</a:t>
            </a:fld>
          </a:p>
        </p:txBody>
      </p:sp>
      <p:sp>
        <p:nvSpPr>
          <p:cNvPr id="8" name="PlaceHolder 7"/>
          <p:cNvSpPr>
            <a:spLocks noGrp="1"/>
          </p:cNvSpPr>
          <p:nvPr>
            <p:ph type="dt" idx="1"/>
          </p:nvPr>
        </p:nvSpPr>
        <p:spPr/>
        <p:txBody>
          <a:bodyPr/>
          <a:p>
            <a:r>
              <a:rPr lang="cs-CZ"/>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3" name="PlaceHolder 2"/>
          <p:cNvSpPr>
            <a:spLocks noGrp="1"/>
          </p:cNvSpPr>
          <p:nvPr>
            <p:ph type="subTitle"/>
          </p:nvPr>
        </p:nvSpPr>
        <p:spPr>
          <a:xfrm>
            <a:off x="503640" y="1326240"/>
            <a:ext cx="9068760" cy="3287880"/>
          </a:xfrm>
          <a:prstGeom prst="rect">
            <a:avLst/>
          </a:prstGeom>
          <a:noFill/>
          <a:ln w="0">
            <a:noFill/>
          </a:ln>
        </p:spPr>
        <p:txBody>
          <a:bodyPr lIns="0" rIns="0" tIns="0" bIns="0" anchor="t">
            <a:noAutofit/>
          </a:bodyPr>
          <a:p>
            <a:pPr>
              <a:lnSpc>
                <a:spcPct val="115000"/>
              </a:lnSpc>
              <a:buNone/>
            </a:pPr>
            <a:endParaRPr b="0" lang="cs-CZ" sz="2200" spc="-1" strike="noStrike">
              <a:solidFill>
                <a:srgbClr val="ffffff"/>
              </a:solidFill>
              <a:latin typeface="Noto Sans"/>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58" name="PlaceHolder 2"/>
          <p:cNvSpPr>
            <a:spLocks noGrp="1"/>
          </p:cNvSpPr>
          <p:nvPr>
            <p:ph/>
          </p:nvPr>
        </p:nvSpPr>
        <p:spPr>
          <a:xfrm>
            <a:off x="503640" y="1326240"/>
            <a:ext cx="442548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59" name="PlaceHolder 3"/>
          <p:cNvSpPr>
            <a:spLocks noGrp="1"/>
          </p:cNvSpPr>
          <p:nvPr>
            <p:ph/>
          </p:nvPr>
        </p:nvSpPr>
        <p:spPr>
          <a:xfrm>
            <a:off x="515088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60" name="PlaceHolder 4"/>
          <p:cNvSpPr>
            <a:spLocks noGrp="1"/>
          </p:cNvSpPr>
          <p:nvPr>
            <p:ph/>
          </p:nvPr>
        </p:nvSpPr>
        <p:spPr>
          <a:xfrm>
            <a:off x="5150880" y="304380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92921BEB-0387-445E-99EF-96128439CE6C}" type="slidenum">
              <a:t>&lt;#&gt;</a:t>
            </a:fld>
          </a:p>
        </p:txBody>
      </p:sp>
      <p:sp>
        <p:nvSpPr>
          <p:cNvPr id="8" name="PlaceHolder 7"/>
          <p:cNvSpPr>
            <a:spLocks noGrp="1"/>
          </p:cNvSpPr>
          <p:nvPr>
            <p:ph type="dt" idx="1"/>
          </p:nvPr>
        </p:nvSpPr>
        <p:spPr/>
        <p:txBody>
          <a:bodyPr/>
          <a:p>
            <a:r>
              <a:rPr lang="cs-CZ"/>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62" name="PlaceHolder 2"/>
          <p:cNvSpPr>
            <a:spLocks noGrp="1"/>
          </p:cNvSpPr>
          <p:nvPr>
            <p:ph/>
          </p:nvPr>
        </p:nvSpPr>
        <p:spPr>
          <a:xfrm>
            <a:off x="50364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63" name="PlaceHolder 3"/>
          <p:cNvSpPr>
            <a:spLocks noGrp="1"/>
          </p:cNvSpPr>
          <p:nvPr>
            <p:ph/>
          </p:nvPr>
        </p:nvSpPr>
        <p:spPr>
          <a:xfrm>
            <a:off x="515088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64" name="PlaceHolder 4"/>
          <p:cNvSpPr>
            <a:spLocks noGrp="1"/>
          </p:cNvSpPr>
          <p:nvPr>
            <p:ph/>
          </p:nvPr>
        </p:nvSpPr>
        <p:spPr>
          <a:xfrm>
            <a:off x="503640" y="3043800"/>
            <a:ext cx="90687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4BC5B288-E4DF-45B0-BDFF-2D5EC869D99F}" type="slidenum">
              <a:t>&lt;#&gt;</a:t>
            </a:fld>
          </a:p>
        </p:txBody>
      </p:sp>
      <p:sp>
        <p:nvSpPr>
          <p:cNvPr id="8" name="PlaceHolder 7"/>
          <p:cNvSpPr>
            <a:spLocks noGrp="1"/>
          </p:cNvSpPr>
          <p:nvPr>
            <p:ph type="dt" idx="1"/>
          </p:nvPr>
        </p:nvSpPr>
        <p:spPr/>
        <p:txBody>
          <a:bodyPr/>
          <a:p>
            <a:r>
              <a:rPr lang="cs-CZ"/>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66" name="PlaceHolder 2"/>
          <p:cNvSpPr>
            <a:spLocks noGrp="1"/>
          </p:cNvSpPr>
          <p:nvPr>
            <p:ph/>
          </p:nvPr>
        </p:nvSpPr>
        <p:spPr>
          <a:xfrm>
            <a:off x="503640" y="1326240"/>
            <a:ext cx="90687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67" name="PlaceHolder 3"/>
          <p:cNvSpPr>
            <a:spLocks noGrp="1"/>
          </p:cNvSpPr>
          <p:nvPr>
            <p:ph/>
          </p:nvPr>
        </p:nvSpPr>
        <p:spPr>
          <a:xfrm>
            <a:off x="503640" y="3043800"/>
            <a:ext cx="90687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8A212C22-6A78-49DC-9CDF-1FEDD6217E43}" type="slidenum">
              <a:t>&lt;#&gt;</a:t>
            </a:fld>
          </a:p>
        </p:txBody>
      </p:sp>
      <p:sp>
        <p:nvSpPr>
          <p:cNvPr id="7" name="PlaceHolder 6"/>
          <p:cNvSpPr>
            <a:spLocks noGrp="1"/>
          </p:cNvSpPr>
          <p:nvPr>
            <p:ph type="dt" idx="1"/>
          </p:nvPr>
        </p:nvSpPr>
        <p:spPr/>
        <p:txBody>
          <a:bodyPr/>
          <a:p>
            <a:r>
              <a:rPr lang="cs-CZ"/>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69" name="PlaceHolder 2"/>
          <p:cNvSpPr>
            <a:spLocks noGrp="1"/>
          </p:cNvSpPr>
          <p:nvPr>
            <p:ph/>
          </p:nvPr>
        </p:nvSpPr>
        <p:spPr>
          <a:xfrm>
            <a:off x="50364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70" name="PlaceHolder 3"/>
          <p:cNvSpPr>
            <a:spLocks noGrp="1"/>
          </p:cNvSpPr>
          <p:nvPr>
            <p:ph/>
          </p:nvPr>
        </p:nvSpPr>
        <p:spPr>
          <a:xfrm>
            <a:off x="515088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71" name="PlaceHolder 4"/>
          <p:cNvSpPr>
            <a:spLocks noGrp="1"/>
          </p:cNvSpPr>
          <p:nvPr>
            <p:ph/>
          </p:nvPr>
        </p:nvSpPr>
        <p:spPr>
          <a:xfrm>
            <a:off x="503640" y="304380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72" name="PlaceHolder 5"/>
          <p:cNvSpPr>
            <a:spLocks noGrp="1"/>
          </p:cNvSpPr>
          <p:nvPr>
            <p:ph/>
          </p:nvPr>
        </p:nvSpPr>
        <p:spPr>
          <a:xfrm>
            <a:off x="5150880" y="304380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7" name="PlaceHolder 6"/>
          <p:cNvSpPr>
            <a:spLocks noGrp="1"/>
          </p:cNvSpPr>
          <p:nvPr>
            <p:ph type="ftr" idx="2"/>
          </p:nvPr>
        </p:nvSpPr>
        <p:spPr/>
        <p:txBody>
          <a:bodyPr/>
          <a:p>
            <a:r>
              <a:t>Footer</a:t>
            </a:r>
          </a:p>
        </p:txBody>
      </p:sp>
      <p:sp>
        <p:nvSpPr>
          <p:cNvPr id="8" name="PlaceHolder 7"/>
          <p:cNvSpPr>
            <a:spLocks noGrp="1"/>
          </p:cNvSpPr>
          <p:nvPr>
            <p:ph type="sldNum" idx="3"/>
          </p:nvPr>
        </p:nvSpPr>
        <p:spPr/>
        <p:txBody>
          <a:bodyPr/>
          <a:p>
            <a:fld id="{BD2D963F-CCEF-4BD7-9EC7-FB069A9B0DFD}" type="slidenum">
              <a:t>&lt;#&gt;</a:t>
            </a:fld>
          </a:p>
        </p:txBody>
      </p:sp>
      <p:sp>
        <p:nvSpPr>
          <p:cNvPr id="9" name="PlaceHolder 8"/>
          <p:cNvSpPr>
            <a:spLocks noGrp="1"/>
          </p:cNvSpPr>
          <p:nvPr>
            <p:ph type="dt" idx="1"/>
          </p:nvPr>
        </p:nvSpPr>
        <p:spPr/>
        <p:txBody>
          <a:bodyPr/>
          <a:p>
            <a:r>
              <a:rPr lang="cs-CZ"/>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74" name="PlaceHolder 2"/>
          <p:cNvSpPr>
            <a:spLocks noGrp="1"/>
          </p:cNvSpPr>
          <p:nvPr>
            <p:ph/>
          </p:nvPr>
        </p:nvSpPr>
        <p:spPr>
          <a:xfrm>
            <a:off x="503640" y="132624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75" name="PlaceHolder 3"/>
          <p:cNvSpPr>
            <a:spLocks noGrp="1"/>
          </p:cNvSpPr>
          <p:nvPr>
            <p:ph/>
          </p:nvPr>
        </p:nvSpPr>
        <p:spPr>
          <a:xfrm>
            <a:off x="3570120" y="132624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76" name="PlaceHolder 4"/>
          <p:cNvSpPr>
            <a:spLocks noGrp="1"/>
          </p:cNvSpPr>
          <p:nvPr>
            <p:ph/>
          </p:nvPr>
        </p:nvSpPr>
        <p:spPr>
          <a:xfrm>
            <a:off x="6636240" y="132624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77" name="PlaceHolder 5"/>
          <p:cNvSpPr>
            <a:spLocks noGrp="1"/>
          </p:cNvSpPr>
          <p:nvPr>
            <p:ph/>
          </p:nvPr>
        </p:nvSpPr>
        <p:spPr>
          <a:xfrm>
            <a:off x="503640" y="304380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78" name="PlaceHolder 6"/>
          <p:cNvSpPr>
            <a:spLocks noGrp="1"/>
          </p:cNvSpPr>
          <p:nvPr>
            <p:ph/>
          </p:nvPr>
        </p:nvSpPr>
        <p:spPr>
          <a:xfrm>
            <a:off x="3570120" y="304380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79" name="PlaceHolder 7"/>
          <p:cNvSpPr>
            <a:spLocks noGrp="1"/>
          </p:cNvSpPr>
          <p:nvPr>
            <p:ph/>
          </p:nvPr>
        </p:nvSpPr>
        <p:spPr>
          <a:xfrm>
            <a:off x="6636240" y="304380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9" name="PlaceHolder 8"/>
          <p:cNvSpPr>
            <a:spLocks noGrp="1"/>
          </p:cNvSpPr>
          <p:nvPr>
            <p:ph type="ftr" idx="2"/>
          </p:nvPr>
        </p:nvSpPr>
        <p:spPr/>
        <p:txBody>
          <a:bodyPr/>
          <a:p>
            <a:r>
              <a:t>Footer</a:t>
            </a:r>
          </a:p>
        </p:txBody>
      </p:sp>
      <p:sp>
        <p:nvSpPr>
          <p:cNvPr id="10" name="PlaceHolder 9"/>
          <p:cNvSpPr>
            <a:spLocks noGrp="1"/>
          </p:cNvSpPr>
          <p:nvPr>
            <p:ph type="sldNum" idx="3"/>
          </p:nvPr>
        </p:nvSpPr>
        <p:spPr/>
        <p:txBody>
          <a:bodyPr/>
          <a:p>
            <a:fld id="{D30D7452-3D7B-4578-8F6F-F1E3F86B75ED}" type="slidenum">
              <a:t>&lt;#&gt;</a:t>
            </a:fld>
          </a:p>
        </p:txBody>
      </p:sp>
      <p:sp>
        <p:nvSpPr>
          <p:cNvPr id="11" name="PlaceHolder 10"/>
          <p:cNvSpPr>
            <a:spLocks noGrp="1"/>
          </p:cNvSpPr>
          <p:nvPr>
            <p:ph type="dt" idx="1"/>
          </p:nvPr>
        </p:nvSpPr>
        <p:spPr/>
        <p:txBody>
          <a:bodyPr/>
          <a:p>
            <a:r>
              <a:rPr lang="cs-CZ"/>
              <a:t/>
            </a: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p>
            <a:r>
              <a:t>Footer</a:t>
            </a:r>
          </a:p>
        </p:txBody>
      </p:sp>
      <p:sp>
        <p:nvSpPr>
          <p:cNvPr id="3" name="PlaceHolder 2"/>
          <p:cNvSpPr>
            <a:spLocks noGrp="1"/>
          </p:cNvSpPr>
          <p:nvPr>
            <p:ph type="sldNum" idx="6"/>
          </p:nvPr>
        </p:nvSpPr>
        <p:spPr/>
        <p:txBody>
          <a:bodyPr/>
          <a:p>
            <a:fld id="{D0FBE4BC-1D82-4174-B484-43139CEAF972}" type="slidenum">
              <a:t>&lt;#&gt;</a:t>
            </a:fld>
          </a:p>
        </p:txBody>
      </p:sp>
      <p:sp>
        <p:nvSpPr>
          <p:cNvPr id="4" name="PlaceHolder 3"/>
          <p:cNvSpPr>
            <a:spLocks noGrp="1"/>
          </p:cNvSpPr>
          <p:nvPr>
            <p:ph type="dt" idx="4"/>
          </p:nvPr>
        </p:nvSpPr>
        <p:spPr/>
        <p:txBody>
          <a:bodyPr/>
          <a:p>
            <a:r>
              <a:rPr lang="cs-CZ"/>
              <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6"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87" name="PlaceHolder 2"/>
          <p:cNvSpPr>
            <a:spLocks noGrp="1"/>
          </p:cNvSpPr>
          <p:nvPr>
            <p:ph type="subTitle"/>
          </p:nvPr>
        </p:nvSpPr>
        <p:spPr>
          <a:xfrm>
            <a:off x="503640" y="1326240"/>
            <a:ext cx="9068760" cy="3287880"/>
          </a:xfrm>
          <a:prstGeom prst="rect">
            <a:avLst/>
          </a:prstGeom>
          <a:noFill/>
          <a:ln w="0">
            <a:noFill/>
          </a:ln>
        </p:spPr>
        <p:txBody>
          <a:bodyPr lIns="0" rIns="0" tIns="0" bIns="0" anchor="t">
            <a:noAutofit/>
          </a:bodyPr>
          <a:p>
            <a:pPr>
              <a:lnSpc>
                <a:spcPct val="115000"/>
              </a:lnSpc>
              <a:buNone/>
            </a:pPr>
            <a:endParaRPr b="0" lang="cs-CZ" sz="2200" spc="-1" strike="noStrike">
              <a:solidFill>
                <a:srgbClr val="ffffff"/>
              </a:solidFill>
              <a:latin typeface="Noto Sans"/>
            </a:endParaRPr>
          </a:p>
        </p:txBody>
      </p:sp>
      <p:sp>
        <p:nvSpPr>
          <p:cNvPr id="4" name="PlaceHolder 3"/>
          <p:cNvSpPr>
            <a:spLocks noGrp="1"/>
          </p:cNvSpPr>
          <p:nvPr>
            <p:ph type="ftr" idx="5"/>
          </p:nvPr>
        </p:nvSpPr>
        <p:spPr/>
        <p:txBody>
          <a:bodyPr/>
          <a:p>
            <a:r>
              <a:t>Footer</a:t>
            </a:r>
          </a:p>
        </p:txBody>
      </p:sp>
      <p:sp>
        <p:nvSpPr>
          <p:cNvPr id="5" name="PlaceHolder 4"/>
          <p:cNvSpPr>
            <a:spLocks noGrp="1"/>
          </p:cNvSpPr>
          <p:nvPr>
            <p:ph type="sldNum" idx="6"/>
          </p:nvPr>
        </p:nvSpPr>
        <p:spPr/>
        <p:txBody>
          <a:bodyPr/>
          <a:p>
            <a:fld id="{37CE5B9F-5949-49F0-88B5-3A8CA18F45EE}" type="slidenum">
              <a:t>&lt;#&gt;</a:t>
            </a:fld>
          </a:p>
        </p:txBody>
      </p:sp>
      <p:sp>
        <p:nvSpPr>
          <p:cNvPr id="6" name="PlaceHolder 5"/>
          <p:cNvSpPr>
            <a:spLocks noGrp="1"/>
          </p:cNvSpPr>
          <p:nvPr>
            <p:ph type="dt" idx="4"/>
          </p:nvPr>
        </p:nvSpPr>
        <p:spPr/>
        <p:txBody>
          <a:bodyPr/>
          <a:p>
            <a:r>
              <a:rPr lang="cs-CZ"/>
              <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89" name="PlaceHolder 2"/>
          <p:cNvSpPr>
            <a:spLocks noGrp="1"/>
          </p:cNvSpPr>
          <p:nvPr>
            <p:ph/>
          </p:nvPr>
        </p:nvSpPr>
        <p:spPr>
          <a:xfrm>
            <a:off x="503640" y="1326240"/>
            <a:ext cx="906876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4" name="PlaceHolder 3"/>
          <p:cNvSpPr>
            <a:spLocks noGrp="1"/>
          </p:cNvSpPr>
          <p:nvPr>
            <p:ph type="ftr" idx="5"/>
          </p:nvPr>
        </p:nvSpPr>
        <p:spPr/>
        <p:txBody>
          <a:bodyPr/>
          <a:p>
            <a:r>
              <a:t>Footer</a:t>
            </a:r>
          </a:p>
        </p:txBody>
      </p:sp>
      <p:sp>
        <p:nvSpPr>
          <p:cNvPr id="5" name="PlaceHolder 4"/>
          <p:cNvSpPr>
            <a:spLocks noGrp="1"/>
          </p:cNvSpPr>
          <p:nvPr>
            <p:ph type="sldNum" idx="6"/>
          </p:nvPr>
        </p:nvSpPr>
        <p:spPr/>
        <p:txBody>
          <a:bodyPr/>
          <a:p>
            <a:fld id="{A1510CE6-A26F-4D6F-A936-0046805B806D}" type="slidenum">
              <a:t>&lt;#&gt;</a:t>
            </a:fld>
          </a:p>
        </p:txBody>
      </p:sp>
      <p:sp>
        <p:nvSpPr>
          <p:cNvPr id="6" name="PlaceHolder 5"/>
          <p:cNvSpPr>
            <a:spLocks noGrp="1"/>
          </p:cNvSpPr>
          <p:nvPr>
            <p:ph type="dt" idx="4"/>
          </p:nvPr>
        </p:nvSpPr>
        <p:spPr/>
        <p:txBody>
          <a:bodyPr/>
          <a:p>
            <a:r>
              <a:rPr lang="cs-CZ"/>
              <a:t/>
            </a: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91" name="PlaceHolder 2"/>
          <p:cNvSpPr>
            <a:spLocks noGrp="1"/>
          </p:cNvSpPr>
          <p:nvPr>
            <p:ph/>
          </p:nvPr>
        </p:nvSpPr>
        <p:spPr>
          <a:xfrm>
            <a:off x="503640" y="1326240"/>
            <a:ext cx="442548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92" name="PlaceHolder 3"/>
          <p:cNvSpPr>
            <a:spLocks noGrp="1"/>
          </p:cNvSpPr>
          <p:nvPr>
            <p:ph/>
          </p:nvPr>
        </p:nvSpPr>
        <p:spPr>
          <a:xfrm>
            <a:off x="5150880" y="1326240"/>
            <a:ext cx="442548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5" name="PlaceHolder 4"/>
          <p:cNvSpPr>
            <a:spLocks noGrp="1"/>
          </p:cNvSpPr>
          <p:nvPr>
            <p:ph type="ftr" idx="5"/>
          </p:nvPr>
        </p:nvSpPr>
        <p:spPr/>
        <p:txBody>
          <a:bodyPr/>
          <a:p>
            <a:r>
              <a:t>Footer</a:t>
            </a:r>
          </a:p>
        </p:txBody>
      </p:sp>
      <p:sp>
        <p:nvSpPr>
          <p:cNvPr id="6" name="PlaceHolder 5"/>
          <p:cNvSpPr>
            <a:spLocks noGrp="1"/>
          </p:cNvSpPr>
          <p:nvPr>
            <p:ph type="sldNum" idx="6"/>
          </p:nvPr>
        </p:nvSpPr>
        <p:spPr/>
        <p:txBody>
          <a:bodyPr/>
          <a:p>
            <a:fld id="{46701C6E-49C1-4DDE-80BC-C43464C94424}" type="slidenum">
              <a:t>&lt;#&gt;</a:t>
            </a:fld>
          </a:p>
        </p:txBody>
      </p:sp>
      <p:sp>
        <p:nvSpPr>
          <p:cNvPr id="7" name="PlaceHolder 6"/>
          <p:cNvSpPr>
            <a:spLocks noGrp="1"/>
          </p:cNvSpPr>
          <p:nvPr>
            <p:ph type="dt" idx="4"/>
          </p:nvPr>
        </p:nvSpPr>
        <p:spPr/>
        <p:txBody>
          <a:bodyPr/>
          <a:p>
            <a:r>
              <a:rPr lang="cs-CZ"/>
              <a:t/>
            </a: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3"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3" name="PlaceHolder 2"/>
          <p:cNvSpPr>
            <a:spLocks noGrp="1"/>
          </p:cNvSpPr>
          <p:nvPr>
            <p:ph type="ftr" idx="5"/>
          </p:nvPr>
        </p:nvSpPr>
        <p:spPr/>
        <p:txBody>
          <a:bodyPr/>
          <a:p>
            <a:r>
              <a:t>Footer</a:t>
            </a:r>
          </a:p>
        </p:txBody>
      </p:sp>
      <p:sp>
        <p:nvSpPr>
          <p:cNvPr id="4" name="PlaceHolder 3"/>
          <p:cNvSpPr>
            <a:spLocks noGrp="1"/>
          </p:cNvSpPr>
          <p:nvPr>
            <p:ph type="sldNum" idx="6"/>
          </p:nvPr>
        </p:nvSpPr>
        <p:spPr/>
        <p:txBody>
          <a:bodyPr/>
          <a:p>
            <a:fld id="{3ADAD74E-3089-43DC-8E7B-8B4A0F553BD2}" type="slidenum">
              <a:t>&lt;#&gt;</a:t>
            </a:fld>
          </a:p>
        </p:txBody>
      </p:sp>
      <p:sp>
        <p:nvSpPr>
          <p:cNvPr id="5" name="PlaceHolder 4"/>
          <p:cNvSpPr>
            <a:spLocks noGrp="1"/>
          </p:cNvSpPr>
          <p:nvPr>
            <p:ph type="dt" idx="4"/>
          </p:nvPr>
        </p:nvSpPr>
        <p:spPr/>
        <p:txBody>
          <a:bodyPr/>
          <a:p>
            <a:r>
              <a:rPr lang="cs-CZ"/>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5" name="PlaceHolder 2"/>
          <p:cNvSpPr>
            <a:spLocks noGrp="1"/>
          </p:cNvSpPr>
          <p:nvPr>
            <p:ph/>
          </p:nvPr>
        </p:nvSpPr>
        <p:spPr>
          <a:xfrm>
            <a:off x="503640" y="1326240"/>
            <a:ext cx="9068760" cy="3287880"/>
          </a:xfrm>
          <a:prstGeom prst="rect">
            <a:avLst/>
          </a:prstGeom>
          <a:noFill/>
          <a:ln w="0">
            <a:noFill/>
          </a:ln>
        </p:spPr>
        <p:txBody>
          <a:bodyPr lIns="0" rIns="0" tIns="0" bIns="0" anchor="t">
            <a:normAutofit/>
          </a:bodyPr>
          <a:p>
            <a:endParaRPr b="0" lang="cs-CZ" sz="3200" spc="-1" strike="noStrike">
              <a:latin typeface="Noto Sans"/>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4" name="PlaceHolder 1"/>
          <p:cNvSpPr>
            <a:spLocks noGrp="1"/>
          </p:cNvSpPr>
          <p:nvPr>
            <p:ph type="subTitle"/>
          </p:nvPr>
        </p:nvSpPr>
        <p:spPr>
          <a:xfrm>
            <a:off x="503640" y="225720"/>
            <a:ext cx="9068760" cy="4388400"/>
          </a:xfrm>
          <a:prstGeom prst="rect">
            <a:avLst/>
          </a:prstGeom>
          <a:noFill/>
          <a:ln w="0">
            <a:noFill/>
          </a:ln>
        </p:spPr>
        <p:txBody>
          <a:bodyPr lIns="0" rIns="0" tIns="0" bIns="0" anchor="t">
            <a:noAutofit/>
          </a:bodyPr>
          <a:p>
            <a:pPr>
              <a:lnSpc>
                <a:spcPct val="115000"/>
              </a:lnSpc>
              <a:buNone/>
            </a:pPr>
            <a:endParaRPr b="0" lang="cs-CZ" sz="2200" spc="-1" strike="noStrike">
              <a:solidFill>
                <a:srgbClr val="ffffff"/>
              </a:solidFill>
              <a:latin typeface="Noto Sans"/>
            </a:endParaRPr>
          </a:p>
        </p:txBody>
      </p:sp>
      <p:sp>
        <p:nvSpPr>
          <p:cNvPr id="3" name="PlaceHolder 2"/>
          <p:cNvSpPr>
            <a:spLocks noGrp="1"/>
          </p:cNvSpPr>
          <p:nvPr>
            <p:ph type="ftr" idx="5"/>
          </p:nvPr>
        </p:nvSpPr>
        <p:spPr/>
        <p:txBody>
          <a:bodyPr/>
          <a:p>
            <a:r>
              <a:t>Footer</a:t>
            </a:r>
          </a:p>
        </p:txBody>
      </p:sp>
      <p:sp>
        <p:nvSpPr>
          <p:cNvPr id="4" name="PlaceHolder 3"/>
          <p:cNvSpPr>
            <a:spLocks noGrp="1"/>
          </p:cNvSpPr>
          <p:nvPr>
            <p:ph type="sldNum" idx="6"/>
          </p:nvPr>
        </p:nvSpPr>
        <p:spPr/>
        <p:txBody>
          <a:bodyPr/>
          <a:p>
            <a:fld id="{3AD8C372-9451-4D4E-AF5D-0439A122A9EC}" type="slidenum">
              <a:t>&lt;#&gt;</a:t>
            </a:fld>
          </a:p>
        </p:txBody>
      </p:sp>
      <p:sp>
        <p:nvSpPr>
          <p:cNvPr id="5" name="PlaceHolder 4"/>
          <p:cNvSpPr>
            <a:spLocks noGrp="1"/>
          </p:cNvSpPr>
          <p:nvPr>
            <p:ph type="dt" idx="4"/>
          </p:nvPr>
        </p:nvSpPr>
        <p:spPr/>
        <p:txBody>
          <a:bodyPr/>
          <a:p>
            <a:r>
              <a:rPr lang="cs-CZ"/>
              <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96" name="PlaceHolder 2"/>
          <p:cNvSpPr>
            <a:spLocks noGrp="1"/>
          </p:cNvSpPr>
          <p:nvPr>
            <p:ph/>
          </p:nvPr>
        </p:nvSpPr>
        <p:spPr>
          <a:xfrm>
            <a:off x="50364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97" name="PlaceHolder 3"/>
          <p:cNvSpPr>
            <a:spLocks noGrp="1"/>
          </p:cNvSpPr>
          <p:nvPr>
            <p:ph/>
          </p:nvPr>
        </p:nvSpPr>
        <p:spPr>
          <a:xfrm>
            <a:off x="5150880" y="1326240"/>
            <a:ext cx="442548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98" name="PlaceHolder 4"/>
          <p:cNvSpPr>
            <a:spLocks noGrp="1"/>
          </p:cNvSpPr>
          <p:nvPr>
            <p:ph/>
          </p:nvPr>
        </p:nvSpPr>
        <p:spPr>
          <a:xfrm>
            <a:off x="503640" y="304380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6" name="PlaceHolder 5"/>
          <p:cNvSpPr>
            <a:spLocks noGrp="1"/>
          </p:cNvSpPr>
          <p:nvPr>
            <p:ph type="ftr" idx="5"/>
          </p:nvPr>
        </p:nvSpPr>
        <p:spPr/>
        <p:txBody>
          <a:bodyPr/>
          <a:p>
            <a:r>
              <a:t>Footer</a:t>
            </a:r>
          </a:p>
        </p:txBody>
      </p:sp>
      <p:sp>
        <p:nvSpPr>
          <p:cNvPr id="7" name="PlaceHolder 6"/>
          <p:cNvSpPr>
            <a:spLocks noGrp="1"/>
          </p:cNvSpPr>
          <p:nvPr>
            <p:ph type="sldNum" idx="6"/>
          </p:nvPr>
        </p:nvSpPr>
        <p:spPr/>
        <p:txBody>
          <a:bodyPr/>
          <a:p>
            <a:fld id="{90A4981A-6930-4E20-BD61-B00C25051387}" type="slidenum">
              <a:t>&lt;#&gt;</a:t>
            </a:fld>
          </a:p>
        </p:txBody>
      </p:sp>
      <p:sp>
        <p:nvSpPr>
          <p:cNvPr id="8" name="PlaceHolder 7"/>
          <p:cNvSpPr>
            <a:spLocks noGrp="1"/>
          </p:cNvSpPr>
          <p:nvPr>
            <p:ph type="dt" idx="4"/>
          </p:nvPr>
        </p:nvSpPr>
        <p:spPr/>
        <p:txBody>
          <a:bodyPr/>
          <a:p>
            <a:r>
              <a:rPr lang="cs-CZ"/>
              <a:t/>
            </a: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100" name="PlaceHolder 2"/>
          <p:cNvSpPr>
            <a:spLocks noGrp="1"/>
          </p:cNvSpPr>
          <p:nvPr>
            <p:ph/>
          </p:nvPr>
        </p:nvSpPr>
        <p:spPr>
          <a:xfrm>
            <a:off x="503640" y="1326240"/>
            <a:ext cx="442548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101" name="PlaceHolder 3"/>
          <p:cNvSpPr>
            <a:spLocks noGrp="1"/>
          </p:cNvSpPr>
          <p:nvPr>
            <p:ph/>
          </p:nvPr>
        </p:nvSpPr>
        <p:spPr>
          <a:xfrm>
            <a:off x="515088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102" name="PlaceHolder 4"/>
          <p:cNvSpPr>
            <a:spLocks noGrp="1"/>
          </p:cNvSpPr>
          <p:nvPr>
            <p:ph/>
          </p:nvPr>
        </p:nvSpPr>
        <p:spPr>
          <a:xfrm>
            <a:off x="5150880" y="304380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6" name="PlaceHolder 5"/>
          <p:cNvSpPr>
            <a:spLocks noGrp="1"/>
          </p:cNvSpPr>
          <p:nvPr>
            <p:ph type="ftr" idx="5"/>
          </p:nvPr>
        </p:nvSpPr>
        <p:spPr/>
        <p:txBody>
          <a:bodyPr/>
          <a:p>
            <a:r>
              <a:t>Footer</a:t>
            </a:r>
          </a:p>
        </p:txBody>
      </p:sp>
      <p:sp>
        <p:nvSpPr>
          <p:cNvPr id="7" name="PlaceHolder 6"/>
          <p:cNvSpPr>
            <a:spLocks noGrp="1"/>
          </p:cNvSpPr>
          <p:nvPr>
            <p:ph type="sldNum" idx="6"/>
          </p:nvPr>
        </p:nvSpPr>
        <p:spPr/>
        <p:txBody>
          <a:bodyPr/>
          <a:p>
            <a:fld id="{5283853C-EB50-4CE3-A7B4-C1957B49639A}" type="slidenum">
              <a:t>&lt;#&gt;</a:t>
            </a:fld>
          </a:p>
        </p:txBody>
      </p:sp>
      <p:sp>
        <p:nvSpPr>
          <p:cNvPr id="8" name="PlaceHolder 7"/>
          <p:cNvSpPr>
            <a:spLocks noGrp="1"/>
          </p:cNvSpPr>
          <p:nvPr>
            <p:ph type="dt" idx="4"/>
          </p:nvPr>
        </p:nvSpPr>
        <p:spPr/>
        <p:txBody>
          <a:bodyPr/>
          <a:p>
            <a:r>
              <a:rPr lang="cs-CZ"/>
              <a:t/>
            </a: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104" name="PlaceHolder 2"/>
          <p:cNvSpPr>
            <a:spLocks noGrp="1"/>
          </p:cNvSpPr>
          <p:nvPr>
            <p:ph/>
          </p:nvPr>
        </p:nvSpPr>
        <p:spPr>
          <a:xfrm>
            <a:off x="50364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105" name="PlaceHolder 3"/>
          <p:cNvSpPr>
            <a:spLocks noGrp="1"/>
          </p:cNvSpPr>
          <p:nvPr>
            <p:ph/>
          </p:nvPr>
        </p:nvSpPr>
        <p:spPr>
          <a:xfrm>
            <a:off x="515088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106" name="PlaceHolder 4"/>
          <p:cNvSpPr>
            <a:spLocks noGrp="1"/>
          </p:cNvSpPr>
          <p:nvPr>
            <p:ph/>
          </p:nvPr>
        </p:nvSpPr>
        <p:spPr>
          <a:xfrm>
            <a:off x="503640" y="3043800"/>
            <a:ext cx="90687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6" name="PlaceHolder 5"/>
          <p:cNvSpPr>
            <a:spLocks noGrp="1"/>
          </p:cNvSpPr>
          <p:nvPr>
            <p:ph type="ftr" idx="5"/>
          </p:nvPr>
        </p:nvSpPr>
        <p:spPr/>
        <p:txBody>
          <a:bodyPr/>
          <a:p>
            <a:r>
              <a:t>Footer</a:t>
            </a:r>
          </a:p>
        </p:txBody>
      </p:sp>
      <p:sp>
        <p:nvSpPr>
          <p:cNvPr id="7" name="PlaceHolder 6"/>
          <p:cNvSpPr>
            <a:spLocks noGrp="1"/>
          </p:cNvSpPr>
          <p:nvPr>
            <p:ph type="sldNum" idx="6"/>
          </p:nvPr>
        </p:nvSpPr>
        <p:spPr/>
        <p:txBody>
          <a:bodyPr/>
          <a:p>
            <a:fld id="{ECCC9A5F-B1BD-4FC9-AACB-76E2B6F1DBD2}" type="slidenum">
              <a:t>&lt;#&gt;</a:t>
            </a:fld>
          </a:p>
        </p:txBody>
      </p:sp>
      <p:sp>
        <p:nvSpPr>
          <p:cNvPr id="8" name="PlaceHolder 7"/>
          <p:cNvSpPr>
            <a:spLocks noGrp="1"/>
          </p:cNvSpPr>
          <p:nvPr>
            <p:ph type="dt" idx="4"/>
          </p:nvPr>
        </p:nvSpPr>
        <p:spPr/>
        <p:txBody>
          <a:bodyPr/>
          <a:p>
            <a:r>
              <a:rPr lang="cs-CZ"/>
              <a:t/>
            </a: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108" name="PlaceHolder 2"/>
          <p:cNvSpPr>
            <a:spLocks noGrp="1"/>
          </p:cNvSpPr>
          <p:nvPr>
            <p:ph/>
          </p:nvPr>
        </p:nvSpPr>
        <p:spPr>
          <a:xfrm>
            <a:off x="503640" y="1326240"/>
            <a:ext cx="90687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109" name="PlaceHolder 3"/>
          <p:cNvSpPr>
            <a:spLocks noGrp="1"/>
          </p:cNvSpPr>
          <p:nvPr>
            <p:ph/>
          </p:nvPr>
        </p:nvSpPr>
        <p:spPr>
          <a:xfrm>
            <a:off x="503640" y="3043800"/>
            <a:ext cx="90687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5" name="PlaceHolder 4"/>
          <p:cNvSpPr>
            <a:spLocks noGrp="1"/>
          </p:cNvSpPr>
          <p:nvPr>
            <p:ph type="ftr" idx="5"/>
          </p:nvPr>
        </p:nvSpPr>
        <p:spPr/>
        <p:txBody>
          <a:bodyPr/>
          <a:p>
            <a:r>
              <a:t>Footer</a:t>
            </a:r>
          </a:p>
        </p:txBody>
      </p:sp>
      <p:sp>
        <p:nvSpPr>
          <p:cNvPr id="6" name="PlaceHolder 5"/>
          <p:cNvSpPr>
            <a:spLocks noGrp="1"/>
          </p:cNvSpPr>
          <p:nvPr>
            <p:ph type="sldNum" idx="6"/>
          </p:nvPr>
        </p:nvSpPr>
        <p:spPr/>
        <p:txBody>
          <a:bodyPr/>
          <a:p>
            <a:fld id="{5B25A0E3-D6A8-405F-A57E-114C8B4432DD}" type="slidenum">
              <a:t>&lt;#&gt;</a:t>
            </a:fld>
          </a:p>
        </p:txBody>
      </p:sp>
      <p:sp>
        <p:nvSpPr>
          <p:cNvPr id="7" name="PlaceHolder 6"/>
          <p:cNvSpPr>
            <a:spLocks noGrp="1"/>
          </p:cNvSpPr>
          <p:nvPr>
            <p:ph type="dt" idx="4"/>
          </p:nvPr>
        </p:nvSpPr>
        <p:spPr/>
        <p:txBody>
          <a:bodyPr/>
          <a:p>
            <a:r>
              <a:rPr lang="cs-CZ"/>
              <a:t/>
            </a: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111" name="PlaceHolder 2"/>
          <p:cNvSpPr>
            <a:spLocks noGrp="1"/>
          </p:cNvSpPr>
          <p:nvPr>
            <p:ph/>
          </p:nvPr>
        </p:nvSpPr>
        <p:spPr>
          <a:xfrm>
            <a:off x="50364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112" name="PlaceHolder 3"/>
          <p:cNvSpPr>
            <a:spLocks noGrp="1"/>
          </p:cNvSpPr>
          <p:nvPr>
            <p:ph/>
          </p:nvPr>
        </p:nvSpPr>
        <p:spPr>
          <a:xfrm>
            <a:off x="515088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113" name="PlaceHolder 4"/>
          <p:cNvSpPr>
            <a:spLocks noGrp="1"/>
          </p:cNvSpPr>
          <p:nvPr>
            <p:ph/>
          </p:nvPr>
        </p:nvSpPr>
        <p:spPr>
          <a:xfrm>
            <a:off x="503640" y="304380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114" name="PlaceHolder 5"/>
          <p:cNvSpPr>
            <a:spLocks noGrp="1"/>
          </p:cNvSpPr>
          <p:nvPr>
            <p:ph/>
          </p:nvPr>
        </p:nvSpPr>
        <p:spPr>
          <a:xfrm>
            <a:off x="5150880" y="304380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7" name="PlaceHolder 6"/>
          <p:cNvSpPr>
            <a:spLocks noGrp="1"/>
          </p:cNvSpPr>
          <p:nvPr>
            <p:ph type="ftr" idx="5"/>
          </p:nvPr>
        </p:nvSpPr>
        <p:spPr/>
        <p:txBody>
          <a:bodyPr/>
          <a:p>
            <a:r>
              <a:t>Footer</a:t>
            </a:r>
          </a:p>
        </p:txBody>
      </p:sp>
      <p:sp>
        <p:nvSpPr>
          <p:cNvPr id="8" name="PlaceHolder 7"/>
          <p:cNvSpPr>
            <a:spLocks noGrp="1"/>
          </p:cNvSpPr>
          <p:nvPr>
            <p:ph type="sldNum" idx="6"/>
          </p:nvPr>
        </p:nvSpPr>
        <p:spPr/>
        <p:txBody>
          <a:bodyPr/>
          <a:p>
            <a:fld id="{373DFDB5-F0DE-4727-8951-4EE2339C3B68}" type="slidenum">
              <a:t>&lt;#&gt;</a:t>
            </a:fld>
          </a:p>
        </p:txBody>
      </p:sp>
      <p:sp>
        <p:nvSpPr>
          <p:cNvPr id="9" name="PlaceHolder 8"/>
          <p:cNvSpPr>
            <a:spLocks noGrp="1"/>
          </p:cNvSpPr>
          <p:nvPr>
            <p:ph type="dt" idx="4"/>
          </p:nvPr>
        </p:nvSpPr>
        <p:spPr/>
        <p:txBody>
          <a:bodyPr/>
          <a:p>
            <a:r>
              <a:rPr lang="cs-CZ"/>
              <a:t/>
            </a: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116" name="PlaceHolder 2"/>
          <p:cNvSpPr>
            <a:spLocks noGrp="1"/>
          </p:cNvSpPr>
          <p:nvPr>
            <p:ph/>
          </p:nvPr>
        </p:nvSpPr>
        <p:spPr>
          <a:xfrm>
            <a:off x="503640" y="132624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117" name="PlaceHolder 3"/>
          <p:cNvSpPr>
            <a:spLocks noGrp="1"/>
          </p:cNvSpPr>
          <p:nvPr>
            <p:ph/>
          </p:nvPr>
        </p:nvSpPr>
        <p:spPr>
          <a:xfrm>
            <a:off x="3570120" y="132624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118" name="PlaceHolder 4"/>
          <p:cNvSpPr>
            <a:spLocks noGrp="1"/>
          </p:cNvSpPr>
          <p:nvPr>
            <p:ph/>
          </p:nvPr>
        </p:nvSpPr>
        <p:spPr>
          <a:xfrm>
            <a:off x="6636240" y="132624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119" name="PlaceHolder 5"/>
          <p:cNvSpPr>
            <a:spLocks noGrp="1"/>
          </p:cNvSpPr>
          <p:nvPr>
            <p:ph/>
          </p:nvPr>
        </p:nvSpPr>
        <p:spPr>
          <a:xfrm>
            <a:off x="503640" y="304380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120" name="PlaceHolder 6"/>
          <p:cNvSpPr>
            <a:spLocks noGrp="1"/>
          </p:cNvSpPr>
          <p:nvPr>
            <p:ph/>
          </p:nvPr>
        </p:nvSpPr>
        <p:spPr>
          <a:xfrm>
            <a:off x="3570120" y="304380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121" name="PlaceHolder 7"/>
          <p:cNvSpPr>
            <a:spLocks noGrp="1"/>
          </p:cNvSpPr>
          <p:nvPr>
            <p:ph/>
          </p:nvPr>
        </p:nvSpPr>
        <p:spPr>
          <a:xfrm>
            <a:off x="6636240" y="304380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9" name="PlaceHolder 8"/>
          <p:cNvSpPr>
            <a:spLocks noGrp="1"/>
          </p:cNvSpPr>
          <p:nvPr>
            <p:ph type="ftr" idx="5"/>
          </p:nvPr>
        </p:nvSpPr>
        <p:spPr/>
        <p:txBody>
          <a:bodyPr/>
          <a:p>
            <a:r>
              <a:t>Footer</a:t>
            </a:r>
          </a:p>
        </p:txBody>
      </p:sp>
      <p:sp>
        <p:nvSpPr>
          <p:cNvPr id="10" name="PlaceHolder 9"/>
          <p:cNvSpPr>
            <a:spLocks noGrp="1"/>
          </p:cNvSpPr>
          <p:nvPr>
            <p:ph type="sldNum" idx="6"/>
          </p:nvPr>
        </p:nvSpPr>
        <p:spPr/>
        <p:txBody>
          <a:bodyPr/>
          <a:p>
            <a:fld id="{26A38E97-99ED-4339-8158-5E84C5C89F28}" type="slidenum">
              <a:t>&lt;#&gt;</a:t>
            </a:fld>
          </a:p>
        </p:txBody>
      </p:sp>
      <p:sp>
        <p:nvSpPr>
          <p:cNvPr id="11" name="PlaceHolder 10"/>
          <p:cNvSpPr>
            <a:spLocks noGrp="1"/>
          </p:cNvSpPr>
          <p:nvPr>
            <p:ph type="dt" idx="4"/>
          </p:nvPr>
        </p:nvSpPr>
        <p:spPr/>
        <p:txBody>
          <a:bodyPr/>
          <a:p>
            <a:r>
              <a:rPr lang="cs-CZ"/>
              <a:t/>
            </a: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p>
            <a:r>
              <a:t>Footer</a:t>
            </a:r>
          </a:p>
        </p:txBody>
      </p:sp>
      <p:sp>
        <p:nvSpPr>
          <p:cNvPr id="3" name="PlaceHolder 2"/>
          <p:cNvSpPr>
            <a:spLocks noGrp="1"/>
          </p:cNvSpPr>
          <p:nvPr>
            <p:ph type="sldNum" idx="9"/>
          </p:nvPr>
        </p:nvSpPr>
        <p:spPr/>
        <p:txBody>
          <a:bodyPr/>
          <a:p>
            <a:fld id="{AC533E2D-9CF6-493A-9C1F-520F392F3FE1}" type="slidenum">
              <a:t>&lt;#&gt;</a:t>
            </a:fld>
          </a:p>
        </p:txBody>
      </p:sp>
      <p:sp>
        <p:nvSpPr>
          <p:cNvPr id="4" name="PlaceHolder 3"/>
          <p:cNvSpPr>
            <a:spLocks noGrp="1"/>
          </p:cNvSpPr>
          <p:nvPr>
            <p:ph type="dt" idx="7"/>
          </p:nvPr>
        </p:nvSpPr>
        <p:spPr/>
        <p:txBody>
          <a:bodyPr/>
          <a:p>
            <a:r>
              <a:rPr lang="cs-CZ"/>
              <a:t/>
            </a:r>
          </a:p>
        </p:txBody>
      </p:sp>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8"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129" name="PlaceHolder 2"/>
          <p:cNvSpPr>
            <a:spLocks noGrp="1"/>
          </p:cNvSpPr>
          <p:nvPr>
            <p:ph type="subTitle"/>
          </p:nvPr>
        </p:nvSpPr>
        <p:spPr>
          <a:xfrm>
            <a:off x="503640" y="1326240"/>
            <a:ext cx="9068760" cy="3287880"/>
          </a:xfrm>
          <a:prstGeom prst="rect">
            <a:avLst/>
          </a:prstGeom>
          <a:noFill/>
          <a:ln w="0">
            <a:noFill/>
          </a:ln>
        </p:spPr>
        <p:txBody>
          <a:bodyPr lIns="0" rIns="0" tIns="0" bIns="0" anchor="t">
            <a:noAutofit/>
          </a:bodyPr>
          <a:p>
            <a:pPr>
              <a:lnSpc>
                <a:spcPct val="115000"/>
              </a:lnSpc>
              <a:buNone/>
            </a:pPr>
            <a:endParaRPr b="0" lang="cs-CZ" sz="2200" spc="-1" strike="noStrike">
              <a:solidFill>
                <a:srgbClr val="ffffff"/>
              </a:solidFill>
              <a:latin typeface="Noto Sans"/>
            </a:endParaRPr>
          </a:p>
        </p:txBody>
      </p:sp>
      <p:sp>
        <p:nvSpPr>
          <p:cNvPr id="4" name="PlaceHolder 3"/>
          <p:cNvSpPr>
            <a:spLocks noGrp="1"/>
          </p:cNvSpPr>
          <p:nvPr>
            <p:ph type="ftr" idx="8"/>
          </p:nvPr>
        </p:nvSpPr>
        <p:spPr/>
        <p:txBody>
          <a:bodyPr/>
          <a:p>
            <a:r>
              <a:t>Footer</a:t>
            </a:r>
          </a:p>
        </p:txBody>
      </p:sp>
      <p:sp>
        <p:nvSpPr>
          <p:cNvPr id="5" name="PlaceHolder 4"/>
          <p:cNvSpPr>
            <a:spLocks noGrp="1"/>
          </p:cNvSpPr>
          <p:nvPr>
            <p:ph type="sldNum" idx="9"/>
          </p:nvPr>
        </p:nvSpPr>
        <p:spPr/>
        <p:txBody>
          <a:bodyPr/>
          <a:p>
            <a:fld id="{A5E2B58C-53BE-491D-9D8A-74D8685D6357}" type="slidenum">
              <a:t>&lt;#&gt;</a:t>
            </a:fld>
          </a:p>
        </p:txBody>
      </p:sp>
      <p:sp>
        <p:nvSpPr>
          <p:cNvPr id="6" name="PlaceHolder 5"/>
          <p:cNvSpPr>
            <a:spLocks noGrp="1"/>
          </p:cNvSpPr>
          <p:nvPr>
            <p:ph type="dt" idx="7"/>
          </p:nvPr>
        </p:nvSpPr>
        <p:spPr/>
        <p:txBody>
          <a:bodyPr/>
          <a:p>
            <a:r>
              <a:rPr lang="cs-CZ"/>
              <a:t/>
            </a: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131" name="PlaceHolder 2"/>
          <p:cNvSpPr>
            <a:spLocks noGrp="1"/>
          </p:cNvSpPr>
          <p:nvPr>
            <p:ph/>
          </p:nvPr>
        </p:nvSpPr>
        <p:spPr>
          <a:xfrm>
            <a:off x="503640" y="1326240"/>
            <a:ext cx="906876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4" name="PlaceHolder 3"/>
          <p:cNvSpPr>
            <a:spLocks noGrp="1"/>
          </p:cNvSpPr>
          <p:nvPr>
            <p:ph type="ftr" idx="8"/>
          </p:nvPr>
        </p:nvSpPr>
        <p:spPr/>
        <p:txBody>
          <a:bodyPr/>
          <a:p>
            <a:r>
              <a:t>Footer</a:t>
            </a:r>
          </a:p>
        </p:txBody>
      </p:sp>
      <p:sp>
        <p:nvSpPr>
          <p:cNvPr id="5" name="PlaceHolder 4"/>
          <p:cNvSpPr>
            <a:spLocks noGrp="1"/>
          </p:cNvSpPr>
          <p:nvPr>
            <p:ph type="sldNum" idx="9"/>
          </p:nvPr>
        </p:nvSpPr>
        <p:spPr/>
        <p:txBody>
          <a:bodyPr/>
          <a:p>
            <a:fld id="{6BE2FD3F-9391-4D6B-B155-B465073959CA}" type="slidenum">
              <a:t>&lt;#&gt;</a:t>
            </a:fld>
          </a:p>
        </p:txBody>
      </p:sp>
      <p:sp>
        <p:nvSpPr>
          <p:cNvPr id="6" name="PlaceHolder 5"/>
          <p:cNvSpPr>
            <a:spLocks noGrp="1"/>
          </p:cNvSpPr>
          <p:nvPr>
            <p:ph type="dt" idx="7"/>
          </p:nvPr>
        </p:nvSpPr>
        <p:spPr/>
        <p:txBody>
          <a:bodyPr/>
          <a:p>
            <a:r>
              <a:rPr lang="cs-CZ"/>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7" name="PlaceHolder 2"/>
          <p:cNvSpPr>
            <a:spLocks noGrp="1"/>
          </p:cNvSpPr>
          <p:nvPr>
            <p:ph/>
          </p:nvPr>
        </p:nvSpPr>
        <p:spPr>
          <a:xfrm>
            <a:off x="503640" y="1326240"/>
            <a:ext cx="442548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8" name="PlaceHolder 3"/>
          <p:cNvSpPr>
            <a:spLocks noGrp="1"/>
          </p:cNvSpPr>
          <p:nvPr>
            <p:ph/>
          </p:nvPr>
        </p:nvSpPr>
        <p:spPr>
          <a:xfrm>
            <a:off x="5150880" y="1326240"/>
            <a:ext cx="4425480" cy="3287880"/>
          </a:xfrm>
          <a:prstGeom prst="rect">
            <a:avLst/>
          </a:prstGeom>
          <a:noFill/>
          <a:ln w="0">
            <a:noFill/>
          </a:ln>
        </p:spPr>
        <p:txBody>
          <a:bodyPr lIns="0" rIns="0" tIns="0" bIns="0" anchor="t">
            <a:normAutofit/>
          </a:bodyPr>
          <a:p>
            <a:endParaRPr b="0" lang="cs-CZ" sz="3200" spc="-1" strike="noStrike">
              <a:latin typeface="Noto Sans"/>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133" name="PlaceHolder 2"/>
          <p:cNvSpPr>
            <a:spLocks noGrp="1"/>
          </p:cNvSpPr>
          <p:nvPr>
            <p:ph/>
          </p:nvPr>
        </p:nvSpPr>
        <p:spPr>
          <a:xfrm>
            <a:off x="503640" y="1326240"/>
            <a:ext cx="442548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134" name="PlaceHolder 3"/>
          <p:cNvSpPr>
            <a:spLocks noGrp="1"/>
          </p:cNvSpPr>
          <p:nvPr>
            <p:ph/>
          </p:nvPr>
        </p:nvSpPr>
        <p:spPr>
          <a:xfrm>
            <a:off x="5150880" y="1326240"/>
            <a:ext cx="442548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5" name="PlaceHolder 4"/>
          <p:cNvSpPr>
            <a:spLocks noGrp="1"/>
          </p:cNvSpPr>
          <p:nvPr>
            <p:ph type="ftr" idx="8"/>
          </p:nvPr>
        </p:nvSpPr>
        <p:spPr/>
        <p:txBody>
          <a:bodyPr/>
          <a:p>
            <a:r>
              <a:t>Footer</a:t>
            </a:r>
          </a:p>
        </p:txBody>
      </p:sp>
      <p:sp>
        <p:nvSpPr>
          <p:cNvPr id="6" name="PlaceHolder 5"/>
          <p:cNvSpPr>
            <a:spLocks noGrp="1"/>
          </p:cNvSpPr>
          <p:nvPr>
            <p:ph type="sldNum" idx="9"/>
          </p:nvPr>
        </p:nvSpPr>
        <p:spPr/>
        <p:txBody>
          <a:bodyPr/>
          <a:p>
            <a:fld id="{50D56728-70B7-49A6-9673-4DE313D5FB7D}" type="slidenum">
              <a:t>&lt;#&gt;</a:t>
            </a:fld>
          </a:p>
        </p:txBody>
      </p:sp>
      <p:sp>
        <p:nvSpPr>
          <p:cNvPr id="7" name="PlaceHolder 6"/>
          <p:cNvSpPr>
            <a:spLocks noGrp="1"/>
          </p:cNvSpPr>
          <p:nvPr>
            <p:ph type="dt" idx="7"/>
          </p:nvPr>
        </p:nvSpPr>
        <p:spPr/>
        <p:txBody>
          <a:bodyPr/>
          <a:p>
            <a:r>
              <a:rPr lang="cs-CZ"/>
              <a:t/>
            </a: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5"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3" name="PlaceHolder 2"/>
          <p:cNvSpPr>
            <a:spLocks noGrp="1"/>
          </p:cNvSpPr>
          <p:nvPr>
            <p:ph type="ftr" idx="8"/>
          </p:nvPr>
        </p:nvSpPr>
        <p:spPr/>
        <p:txBody>
          <a:bodyPr/>
          <a:p>
            <a:r>
              <a:t>Footer</a:t>
            </a:r>
          </a:p>
        </p:txBody>
      </p:sp>
      <p:sp>
        <p:nvSpPr>
          <p:cNvPr id="4" name="PlaceHolder 3"/>
          <p:cNvSpPr>
            <a:spLocks noGrp="1"/>
          </p:cNvSpPr>
          <p:nvPr>
            <p:ph type="sldNum" idx="9"/>
          </p:nvPr>
        </p:nvSpPr>
        <p:spPr/>
        <p:txBody>
          <a:bodyPr/>
          <a:p>
            <a:fld id="{18AE0892-01EC-4121-A435-7480F9781EDA}" type="slidenum">
              <a:t>&lt;#&gt;</a:t>
            </a:fld>
          </a:p>
        </p:txBody>
      </p:sp>
      <p:sp>
        <p:nvSpPr>
          <p:cNvPr id="5" name="PlaceHolder 4"/>
          <p:cNvSpPr>
            <a:spLocks noGrp="1"/>
          </p:cNvSpPr>
          <p:nvPr>
            <p:ph type="dt" idx="7"/>
          </p:nvPr>
        </p:nvSpPr>
        <p:spPr/>
        <p:txBody>
          <a:bodyPr/>
          <a:p>
            <a:r>
              <a:rPr lang="cs-CZ"/>
              <a:t/>
            </a: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6" name="PlaceHolder 1"/>
          <p:cNvSpPr>
            <a:spLocks noGrp="1"/>
          </p:cNvSpPr>
          <p:nvPr>
            <p:ph type="subTitle"/>
          </p:nvPr>
        </p:nvSpPr>
        <p:spPr>
          <a:xfrm>
            <a:off x="503640" y="225720"/>
            <a:ext cx="9068760" cy="4388400"/>
          </a:xfrm>
          <a:prstGeom prst="rect">
            <a:avLst/>
          </a:prstGeom>
          <a:noFill/>
          <a:ln w="0">
            <a:noFill/>
          </a:ln>
        </p:spPr>
        <p:txBody>
          <a:bodyPr lIns="0" rIns="0" tIns="0" bIns="0" anchor="t">
            <a:noAutofit/>
          </a:bodyPr>
          <a:p>
            <a:pPr>
              <a:lnSpc>
                <a:spcPct val="115000"/>
              </a:lnSpc>
              <a:buNone/>
            </a:pPr>
            <a:endParaRPr b="0" lang="cs-CZ" sz="2200" spc="-1" strike="noStrike">
              <a:solidFill>
                <a:srgbClr val="ffffff"/>
              </a:solidFill>
              <a:latin typeface="Noto Sans"/>
            </a:endParaRPr>
          </a:p>
        </p:txBody>
      </p:sp>
      <p:sp>
        <p:nvSpPr>
          <p:cNvPr id="3" name="PlaceHolder 2"/>
          <p:cNvSpPr>
            <a:spLocks noGrp="1"/>
          </p:cNvSpPr>
          <p:nvPr>
            <p:ph type="ftr" idx="8"/>
          </p:nvPr>
        </p:nvSpPr>
        <p:spPr/>
        <p:txBody>
          <a:bodyPr/>
          <a:p>
            <a:r>
              <a:t>Footer</a:t>
            </a:r>
          </a:p>
        </p:txBody>
      </p:sp>
      <p:sp>
        <p:nvSpPr>
          <p:cNvPr id="4" name="PlaceHolder 3"/>
          <p:cNvSpPr>
            <a:spLocks noGrp="1"/>
          </p:cNvSpPr>
          <p:nvPr>
            <p:ph type="sldNum" idx="9"/>
          </p:nvPr>
        </p:nvSpPr>
        <p:spPr/>
        <p:txBody>
          <a:bodyPr/>
          <a:p>
            <a:fld id="{DC9B7E26-C19C-44BE-9388-F0BD482EFB4B}" type="slidenum">
              <a:t>&lt;#&gt;</a:t>
            </a:fld>
          </a:p>
        </p:txBody>
      </p:sp>
      <p:sp>
        <p:nvSpPr>
          <p:cNvPr id="5" name="PlaceHolder 4"/>
          <p:cNvSpPr>
            <a:spLocks noGrp="1"/>
          </p:cNvSpPr>
          <p:nvPr>
            <p:ph type="dt" idx="7"/>
          </p:nvPr>
        </p:nvSpPr>
        <p:spPr/>
        <p:txBody>
          <a:bodyPr/>
          <a:p>
            <a:r>
              <a:rPr lang="cs-CZ"/>
              <a:t/>
            </a: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138" name="PlaceHolder 2"/>
          <p:cNvSpPr>
            <a:spLocks noGrp="1"/>
          </p:cNvSpPr>
          <p:nvPr>
            <p:ph/>
          </p:nvPr>
        </p:nvSpPr>
        <p:spPr>
          <a:xfrm>
            <a:off x="50364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139" name="PlaceHolder 3"/>
          <p:cNvSpPr>
            <a:spLocks noGrp="1"/>
          </p:cNvSpPr>
          <p:nvPr>
            <p:ph/>
          </p:nvPr>
        </p:nvSpPr>
        <p:spPr>
          <a:xfrm>
            <a:off x="5150880" y="1326240"/>
            <a:ext cx="442548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140" name="PlaceHolder 4"/>
          <p:cNvSpPr>
            <a:spLocks noGrp="1"/>
          </p:cNvSpPr>
          <p:nvPr>
            <p:ph/>
          </p:nvPr>
        </p:nvSpPr>
        <p:spPr>
          <a:xfrm>
            <a:off x="503640" y="304380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6" name="PlaceHolder 5"/>
          <p:cNvSpPr>
            <a:spLocks noGrp="1"/>
          </p:cNvSpPr>
          <p:nvPr>
            <p:ph type="ftr" idx="8"/>
          </p:nvPr>
        </p:nvSpPr>
        <p:spPr/>
        <p:txBody>
          <a:bodyPr/>
          <a:p>
            <a:r>
              <a:t>Footer</a:t>
            </a:r>
          </a:p>
        </p:txBody>
      </p:sp>
      <p:sp>
        <p:nvSpPr>
          <p:cNvPr id="7" name="PlaceHolder 6"/>
          <p:cNvSpPr>
            <a:spLocks noGrp="1"/>
          </p:cNvSpPr>
          <p:nvPr>
            <p:ph type="sldNum" idx="9"/>
          </p:nvPr>
        </p:nvSpPr>
        <p:spPr/>
        <p:txBody>
          <a:bodyPr/>
          <a:p>
            <a:fld id="{0DF88712-0E8D-4C2F-8E7A-4A928F4741A5}" type="slidenum">
              <a:t>&lt;#&gt;</a:t>
            </a:fld>
          </a:p>
        </p:txBody>
      </p:sp>
      <p:sp>
        <p:nvSpPr>
          <p:cNvPr id="8" name="PlaceHolder 7"/>
          <p:cNvSpPr>
            <a:spLocks noGrp="1"/>
          </p:cNvSpPr>
          <p:nvPr>
            <p:ph type="dt" idx="7"/>
          </p:nvPr>
        </p:nvSpPr>
        <p:spPr/>
        <p:txBody>
          <a:bodyPr/>
          <a:p>
            <a:r>
              <a:rPr lang="cs-CZ"/>
              <a:t/>
            </a: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142" name="PlaceHolder 2"/>
          <p:cNvSpPr>
            <a:spLocks noGrp="1"/>
          </p:cNvSpPr>
          <p:nvPr>
            <p:ph/>
          </p:nvPr>
        </p:nvSpPr>
        <p:spPr>
          <a:xfrm>
            <a:off x="503640" y="1326240"/>
            <a:ext cx="442548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143" name="PlaceHolder 3"/>
          <p:cNvSpPr>
            <a:spLocks noGrp="1"/>
          </p:cNvSpPr>
          <p:nvPr>
            <p:ph/>
          </p:nvPr>
        </p:nvSpPr>
        <p:spPr>
          <a:xfrm>
            <a:off x="515088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144" name="PlaceHolder 4"/>
          <p:cNvSpPr>
            <a:spLocks noGrp="1"/>
          </p:cNvSpPr>
          <p:nvPr>
            <p:ph/>
          </p:nvPr>
        </p:nvSpPr>
        <p:spPr>
          <a:xfrm>
            <a:off x="5150880" y="304380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6" name="PlaceHolder 5"/>
          <p:cNvSpPr>
            <a:spLocks noGrp="1"/>
          </p:cNvSpPr>
          <p:nvPr>
            <p:ph type="ftr" idx="8"/>
          </p:nvPr>
        </p:nvSpPr>
        <p:spPr/>
        <p:txBody>
          <a:bodyPr/>
          <a:p>
            <a:r>
              <a:t>Footer</a:t>
            </a:r>
          </a:p>
        </p:txBody>
      </p:sp>
      <p:sp>
        <p:nvSpPr>
          <p:cNvPr id="7" name="PlaceHolder 6"/>
          <p:cNvSpPr>
            <a:spLocks noGrp="1"/>
          </p:cNvSpPr>
          <p:nvPr>
            <p:ph type="sldNum" idx="9"/>
          </p:nvPr>
        </p:nvSpPr>
        <p:spPr/>
        <p:txBody>
          <a:bodyPr/>
          <a:p>
            <a:fld id="{29D1978E-F85C-4003-8413-B5EB83934F9D}" type="slidenum">
              <a:t>&lt;#&gt;</a:t>
            </a:fld>
          </a:p>
        </p:txBody>
      </p:sp>
      <p:sp>
        <p:nvSpPr>
          <p:cNvPr id="8" name="PlaceHolder 7"/>
          <p:cNvSpPr>
            <a:spLocks noGrp="1"/>
          </p:cNvSpPr>
          <p:nvPr>
            <p:ph type="dt" idx="7"/>
          </p:nvPr>
        </p:nvSpPr>
        <p:spPr/>
        <p:txBody>
          <a:bodyPr/>
          <a:p>
            <a:r>
              <a:rPr lang="cs-CZ"/>
              <a:t/>
            </a: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146" name="PlaceHolder 2"/>
          <p:cNvSpPr>
            <a:spLocks noGrp="1"/>
          </p:cNvSpPr>
          <p:nvPr>
            <p:ph/>
          </p:nvPr>
        </p:nvSpPr>
        <p:spPr>
          <a:xfrm>
            <a:off x="50364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147" name="PlaceHolder 3"/>
          <p:cNvSpPr>
            <a:spLocks noGrp="1"/>
          </p:cNvSpPr>
          <p:nvPr>
            <p:ph/>
          </p:nvPr>
        </p:nvSpPr>
        <p:spPr>
          <a:xfrm>
            <a:off x="515088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148" name="PlaceHolder 4"/>
          <p:cNvSpPr>
            <a:spLocks noGrp="1"/>
          </p:cNvSpPr>
          <p:nvPr>
            <p:ph/>
          </p:nvPr>
        </p:nvSpPr>
        <p:spPr>
          <a:xfrm>
            <a:off x="503640" y="3043800"/>
            <a:ext cx="90687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6" name="PlaceHolder 5"/>
          <p:cNvSpPr>
            <a:spLocks noGrp="1"/>
          </p:cNvSpPr>
          <p:nvPr>
            <p:ph type="ftr" idx="8"/>
          </p:nvPr>
        </p:nvSpPr>
        <p:spPr/>
        <p:txBody>
          <a:bodyPr/>
          <a:p>
            <a:r>
              <a:t>Footer</a:t>
            </a:r>
          </a:p>
        </p:txBody>
      </p:sp>
      <p:sp>
        <p:nvSpPr>
          <p:cNvPr id="7" name="PlaceHolder 6"/>
          <p:cNvSpPr>
            <a:spLocks noGrp="1"/>
          </p:cNvSpPr>
          <p:nvPr>
            <p:ph type="sldNum" idx="9"/>
          </p:nvPr>
        </p:nvSpPr>
        <p:spPr/>
        <p:txBody>
          <a:bodyPr/>
          <a:p>
            <a:fld id="{8918B8A8-CE62-4AA8-B06C-33917758E43F}" type="slidenum">
              <a:t>&lt;#&gt;</a:t>
            </a:fld>
          </a:p>
        </p:txBody>
      </p:sp>
      <p:sp>
        <p:nvSpPr>
          <p:cNvPr id="8" name="PlaceHolder 7"/>
          <p:cNvSpPr>
            <a:spLocks noGrp="1"/>
          </p:cNvSpPr>
          <p:nvPr>
            <p:ph type="dt" idx="7"/>
          </p:nvPr>
        </p:nvSpPr>
        <p:spPr/>
        <p:txBody>
          <a:bodyPr/>
          <a:p>
            <a:r>
              <a:rPr lang="cs-CZ"/>
              <a:t/>
            </a: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150" name="PlaceHolder 2"/>
          <p:cNvSpPr>
            <a:spLocks noGrp="1"/>
          </p:cNvSpPr>
          <p:nvPr>
            <p:ph/>
          </p:nvPr>
        </p:nvSpPr>
        <p:spPr>
          <a:xfrm>
            <a:off x="503640" y="1326240"/>
            <a:ext cx="90687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151" name="PlaceHolder 3"/>
          <p:cNvSpPr>
            <a:spLocks noGrp="1"/>
          </p:cNvSpPr>
          <p:nvPr>
            <p:ph/>
          </p:nvPr>
        </p:nvSpPr>
        <p:spPr>
          <a:xfrm>
            <a:off x="503640" y="3043800"/>
            <a:ext cx="90687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5" name="PlaceHolder 4"/>
          <p:cNvSpPr>
            <a:spLocks noGrp="1"/>
          </p:cNvSpPr>
          <p:nvPr>
            <p:ph type="ftr" idx="8"/>
          </p:nvPr>
        </p:nvSpPr>
        <p:spPr/>
        <p:txBody>
          <a:bodyPr/>
          <a:p>
            <a:r>
              <a:t>Footer</a:t>
            </a:r>
          </a:p>
        </p:txBody>
      </p:sp>
      <p:sp>
        <p:nvSpPr>
          <p:cNvPr id="6" name="PlaceHolder 5"/>
          <p:cNvSpPr>
            <a:spLocks noGrp="1"/>
          </p:cNvSpPr>
          <p:nvPr>
            <p:ph type="sldNum" idx="9"/>
          </p:nvPr>
        </p:nvSpPr>
        <p:spPr/>
        <p:txBody>
          <a:bodyPr/>
          <a:p>
            <a:fld id="{EF7101F1-499B-43A0-A0FF-1DD69C95A185}" type="slidenum">
              <a:t>&lt;#&gt;</a:t>
            </a:fld>
          </a:p>
        </p:txBody>
      </p:sp>
      <p:sp>
        <p:nvSpPr>
          <p:cNvPr id="7" name="PlaceHolder 6"/>
          <p:cNvSpPr>
            <a:spLocks noGrp="1"/>
          </p:cNvSpPr>
          <p:nvPr>
            <p:ph type="dt" idx="7"/>
          </p:nvPr>
        </p:nvSpPr>
        <p:spPr/>
        <p:txBody>
          <a:bodyPr/>
          <a:p>
            <a:r>
              <a:rPr lang="cs-CZ"/>
              <a:t/>
            </a: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153" name="PlaceHolder 2"/>
          <p:cNvSpPr>
            <a:spLocks noGrp="1"/>
          </p:cNvSpPr>
          <p:nvPr>
            <p:ph/>
          </p:nvPr>
        </p:nvSpPr>
        <p:spPr>
          <a:xfrm>
            <a:off x="50364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154" name="PlaceHolder 3"/>
          <p:cNvSpPr>
            <a:spLocks noGrp="1"/>
          </p:cNvSpPr>
          <p:nvPr>
            <p:ph/>
          </p:nvPr>
        </p:nvSpPr>
        <p:spPr>
          <a:xfrm>
            <a:off x="515088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155" name="PlaceHolder 4"/>
          <p:cNvSpPr>
            <a:spLocks noGrp="1"/>
          </p:cNvSpPr>
          <p:nvPr>
            <p:ph/>
          </p:nvPr>
        </p:nvSpPr>
        <p:spPr>
          <a:xfrm>
            <a:off x="503640" y="304380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156" name="PlaceHolder 5"/>
          <p:cNvSpPr>
            <a:spLocks noGrp="1"/>
          </p:cNvSpPr>
          <p:nvPr>
            <p:ph/>
          </p:nvPr>
        </p:nvSpPr>
        <p:spPr>
          <a:xfrm>
            <a:off x="5150880" y="304380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7" name="PlaceHolder 6"/>
          <p:cNvSpPr>
            <a:spLocks noGrp="1"/>
          </p:cNvSpPr>
          <p:nvPr>
            <p:ph type="ftr" idx="8"/>
          </p:nvPr>
        </p:nvSpPr>
        <p:spPr/>
        <p:txBody>
          <a:bodyPr/>
          <a:p>
            <a:r>
              <a:t>Footer</a:t>
            </a:r>
          </a:p>
        </p:txBody>
      </p:sp>
      <p:sp>
        <p:nvSpPr>
          <p:cNvPr id="8" name="PlaceHolder 7"/>
          <p:cNvSpPr>
            <a:spLocks noGrp="1"/>
          </p:cNvSpPr>
          <p:nvPr>
            <p:ph type="sldNum" idx="9"/>
          </p:nvPr>
        </p:nvSpPr>
        <p:spPr/>
        <p:txBody>
          <a:bodyPr/>
          <a:p>
            <a:fld id="{CE11CF72-D2DA-4124-B8F3-0612A991CAD4}" type="slidenum">
              <a:t>&lt;#&gt;</a:t>
            </a:fld>
          </a:p>
        </p:txBody>
      </p:sp>
      <p:sp>
        <p:nvSpPr>
          <p:cNvPr id="9" name="PlaceHolder 8"/>
          <p:cNvSpPr>
            <a:spLocks noGrp="1"/>
          </p:cNvSpPr>
          <p:nvPr>
            <p:ph type="dt" idx="7"/>
          </p:nvPr>
        </p:nvSpPr>
        <p:spPr/>
        <p:txBody>
          <a:bodyPr/>
          <a:p>
            <a:r>
              <a:rPr lang="cs-CZ"/>
              <a:t/>
            </a: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158" name="PlaceHolder 2"/>
          <p:cNvSpPr>
            <a:spLocks noGrp="1"/>
          </p:cNvSpPr>
          <p:nvPr>
            <p:ph/>
          </p:nvPr>
        </p:nvSpPr>
        <p:spPr>
          <a:xfrm>
            <a:off x="503640" y="132624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159" name="PlaceHolder 3"/>
          <p:cNvSpPr>
            <a:spLocks noGrp="1"/>
          </p:cNvSpPr>
          <p:nvPr>
            <p:ph/>
          </p:nvPr>
        </p:nvSpPr>
        <p:spPr>
          <a:xfrm>
            <a:off x="3570120" y="132624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160" name="PlaceHolder 4"/>
          <p:cNvSpPr>
            <a:spLocks noGrp="1"/>
          </p:cNvSpPr>
          <p:nvPr>
            <p:ph/>
          </p:nvPr>
        </p:nvSpPr>
        <p:spPr>
          <a:xfrm>
            <a:off x="6636240" y="132624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161" name="PlaceHolder 5"/>
          <p:cNvSpPr>
            <a:spLocks noGrp="1"/>
          </p:cNvSpPr>
          <p:nvPr>
            <p:ph/>
          </p:nvPr>
        </p:nvSpPr>
        <p:spPr>
          <a:xfrm>
            <a:off x="503640" y="304380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162" name="PlaceHolder 6"/>
          <p:cNvSpPr>
            <a:spLocks noGrp="1"/>
          </p:cNvSpPr>
          <p:nvPr>
            <p:ph/>
          </p:nvPr>
        </p:nvSpPr>
        <p:spPr>
          <a:xfrm>
            <a:off x="3570120" y="304380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163" name="PlaceHolder 7"/>
          <p:cNvSpPr>
            <a:spLocks noGrp="1"/>
          </p:cNvSpPr>
          <p:nvPr>
            <p:ph/>
          </p:nvPr>
        </p:nvSpPr>
        <p:spPr>
          <a:xfrm>
            <a:off x="6636240" y="304380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9" name="PlaceHolder 8"/>
          <p:cNvSpPr>
            <a:spLocks noGrp="1"/>
          </p:cNvSpPr>
          <p:nvPr>
            <p:ph type="ftr" idx="8"/>
          </p:nvPr>
        </p:nvSpPr>
        <p:spPr/>
        <p:txBody>
          <a:bodyPr/>
          <a:p>
            <a:r>
              <a:t>Footer</a:t>
            </a:r>
          </a:p>
        </p:txBody>
      </p:sp>
      <p:sp>
        <p:nvSpPr>
          <p:cNvPr id="10" name="PlaceHolder 9"/>
          <p:cNvSpPr>
            <a:spLocks noGrp="1"/>
          </p:cNvSpPr>
          <p:nvPr>
            <p:ph type="sldNum" idx="9"/>
          </p:nvPr>
        </p:nvSpPr>
        <p:spPr/>
        <p:txBody>
          <a:bodyPr/>
          <a:p>
            <a:fld id="{2C45CA08-598C-4A91-AF56-A99F512F869E}" type="slidenum">
              <a:t>&lt;#&gt;</a:t>
            </a:fld>
          </a:p>
        </p:txBody>
      </p:sp>
      <p:sp>
        <p:nvSpPr>
          <p:cNvPr id="11" name="PlaceHolder 10"/>
          <p:cNvSpPr>
            <a:spLocks noGrp="1"/>
          </p:cNvSpPr>
          <p:nvPr>
            <p:ph type="dt" idx="7"/>
          </p:nvPr>
        </p:nvSpPr>
        <p:spPr/>
        <p:txBody>
          <a:bodyPr/>
          <a:p>
            <a:r>
              <a:rPr lang="cs-CZ"/>
              <a:t/>
            </a: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1"/>
          </p:nvPr>
        </p:nvSpPr>
        <p:spPr/>
        <p:txBody>
          <a:bodyPr/>
          <a:p>
            <a:r>
              <a:t>Footer</a:t>
            </a:r>
          </a:p>
        </p:txBody>
      </p:sp>
      <p:sp>
        <p:nvSpPr>
          <p:cNvPr id="3" name="PlaceHolder 2"/>
          <p:cNvSpPr>
            <a:spLocks noGrp="1"/>
          </p:cNvSpPr>
          <p:nvPr>
            <p:ph type="sldNum" idx="12"/>
          </p:nvPr>
        </p:nvSpPr>
        <p:spPr/>
        <p:txBody>
          <a:bodyPr/>
          <a:p>
            <a:fld id="{53EB8F3E-7D60-4744-B243-565038EAA03F}" type="slidenum">
              <a:t>&lt;#&gt;</a:t>
            </a:fld>
          </a:p>
        </p:txBody>
      </p:sp>
      <p:sp>
        <p:nvSpPr>
          <p:cNvPr id="4" name="PlaceHolder 3"/>
          <p:cNvSpPr>
            <a:spLocks noGrp="1"/>
          </p:cNvSpPr>
          <p:nvPr>
            <p:ph type="dt" idx="10"/>
          </p:nvPr>
        </p:nvSpPr>
        <p:spPr/>
        <p:txBody>
          <a:bodyPr/>
          <a:p>
            <a:r>
              <a:rPr lang="cs-CZ"/>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1"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172" name="PlaceHolder 2"/>
          <p:cNvSpPr>
            <a:spLocks noGrp="1"/>
          </p:cNvSpPr>
          <p:nvPr>
            <p:ph type="subTitle"/>
          </p:nvPr>
        </p:nvSpPr>
        <p:spPr>
          <a:xfrm>
            <a:off x="503640" y="1326240"/>
            <a:ext cx="9068760" cy="3287880"/>
          </a:xfrm>
          <a:prstGeom prst="rect">
            <a:avLst/>
          </a:prstGeom>
          <a:noFill/>
          <a:ln w="0">
            <a:noFill/>
          </a:ln>
        </p:spPr>
        <p:txBody>
          <a:bodyPr lIns="0" rIns="0" tIns="0" bIns="0" anchor="t">
            <a:noAutofit/>
          </a:bodyPr>
          <a:p>
            <a:pPr>
              <a:lnSpc>
                <a:spcPct val="115000"/>
              </a:lnSpc>
              <a:buNone/>
            </a:pPr>
            <a:endParaRPr b="0" lang="cs-CZ" sz="2200" spc="-1" strike="noStrike">
              <a:solidFill>
                <a:srgbClr val="ffffff"/>
              </a:solidFill>
              <a:latin typeface="Noto Sans"/>
            </a:endParaRPr>
          </a:p>
        </p:txBody>
      </p:sp>
      <p:sp>
        <p:nvSpPr>
          <p:cNvPr id="4" name="PlaceHolder 3"/>
          <p:cNvSpPr>
            <a:spLocks noGrp="1"/>
          </p:cNvSpPr>
          <p:nvPr>
            <p:ph type="ftr" idx="11"/>
          </p:nvPr>
        </p:nvSpPr>
        <p:spPr/>
        <p:txBody>
          <a:bodyPr/>
          <a:p>
            <a:r>
              <a:t>Footer</a:t>
            </a:r>
          </a:p>
        </p:txBody>
      </p:sp>
      <p:sp>
        <p:nvSpPr>
          <p:cNvPr id="5" name="PlaceHolder 4"/>
          <p:cNvSpPr>
            <a:spLocks noGrp="1"/>
          </p:cNvSpPr>
          <p:nvPr>
            <p:ph type="sldNum" idx="12"/>
          </p:nvPr>
        </p:nvSpPr>
        <p:spPr/>
        <p:txBody>
          <a:bodyPr/>
          <a:p>
            <a:fld id="{3F7E8BB4-EBF2-4F7A-9727-74FD8DABCF87}" type="slidenum">
              <a:t>&lt;#&gt;</a:t>
            </a:fld>
          </a:p>
        </p:txBody>
      </p:sp>
      <p:sp>
        <p:nvSpPr>
          <p:cNvPr id="6" name="PlaceHolder 5"/>
          <p:cNvSpPr>
            <a:spLocks noGrp="1"/>
          </p:cNvSpPr>
          <p:nvPr>
            <p:ph type="dt" idx="10"/>
          </p:nvPr>
        </p:nvSpPr>
        <p:spPr/>
        <p:txBody>
          <a:bodyPr/>
          <a:p>
            <a:r>
              <a:rPr lang="cs-CZ"/>
              <a:t/>
            </a: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174" name="PlaceHolder 2"/>
          <p:cNvSpPr>
            <a:spLocks noGrp="1"/>
          </p:cNvSpPr>
          <p:nvPr>
            <p:ph/>
          </p:nvPr>
        </p:nvSpPr>
        <p:spPr>
          <a:xfrm>
            <a:off x="503640" y="1326240"/>
            <a:ext cx="906876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4" name="PlaceHolder 3"/>
          <p:cNvSpPr>
            <a:spLocks noGrp="1"/>
          </p:cNvSpPr>
          <p:nvPr>
            <p:ph type="ftr" idx="11"/>
          </p:nvPr>
        </p:nvSpPr>
        <p:spPr/>
        <p:txBody>
          <a:bodyPr/>
          <a:p>
            <a:r>
              <a:t>Footer</a:t>
            </a:r>
          </a:p>
        </p:txBody>
      </p:sp>
      <p:sp>
        <p:nvSpPr>
          <p:cNvPr id="5" name="PlaceHolder 4"/>
          <p:cNvSpPr>
            <a:spLocks noGrp="1"/>
          </p:cNvSpPr>
          <p:nvPr>
            <p:ph type="sldNum" idx="12"/>
          </p:nvPr>
        </p:nvSpPr>
        <p:spPr/>
        <p:txBody>
          <a:bodyPr/>
          <a:p>
            <a:fld id="{1B1A2AB3-A3FC-4010-A561-1B2D46341197}" type="slidenum">
              <a:t>&lt;#&gt;</a:t>
            </a:fld>
          </a:p>
        </p:txBody>
      </p:sp>
      <p:sp>
        <p:nvSpPr>
          <p:cNvPr id="6" name="PlaceHolder 5"/>
          <p:cNvSpPr>
            <a:spLocks noGrp="1"/>
          </p:cNvSpPr>
          <p:nvPr>
            <p:ph type="dt" idx="10"/>
          </p:nvPr>
        </p:nvSpPr>
        <p:spPr/>
        <p:txBody>
          <a:bodyPr/>
          <a:p>
            <a:r>
              <a:rPr lang="cs-CZ"/>
              <a:t/>
            </a: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176" name="PlaceHolder 2"/>
          <p:cNvSpPr>
            <a:spLocks noGrp="1"/>
          </p:cNvSpPr>
          <p:nvPr>
            <p:ph/>
          </p:nvPr>
        </p:nvSpPr>
        <p:spPr>
          <a:xfrm>
            <a:off x="503640" y="1326240"/>
            <a:ext cx="442548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177" name="PlaceHolder 3"/>
          <p:cNvSpPr>
            <a:spLocks noGrp="1"/>
          </p:cNvSpPr>
          <p:nvPr>
            <p:ph/>
          </p:nvPr>
        </p:nvSpPr>
        <p:spPr>
          <a:xfrm>
            <a:off x="5150880" y="1326240"/>
            <a:ext cx="442548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5" name="PlaceHolder 4"/>
          <p:cNvSpPr>
            <a:spLocks noGrp="1"/>
          </p:cNvSpPr>
          <p:nvPr>
            <p:ph type="ftr" idx="11"/>
          </p:nvPr>
        </p:nvSpPr>
        <p:spPr/>
        <p:txBody>
          <a:bodyPr/>
          <a:p>
            <a:r>
              <a:t>Footer</a:t>
            </a:r>
          </a:p>
        </p:txBody>
      </p:sp>
      <p:sp>
        <p:nvSpPr>
          <p:cNvPr id="6" name="PlaceHolder 5"/>
          <p:cNvSpPr>
            <a:spLocks noGrp="1"/>
          </p:cNvSpPr>
          <p:nvPr>
            <p:ph type="sldNum" idx="12"/>
          </p:nvPr>
        </p:nvSpPr>
        <p:spPr/>
        <p:txBody>
          <a:bodyPr/>
          <a:p>
            <a:fld id="{74ABE860-AEC5-4446-BC57-FE4ADB22B729}" type="slidenum">
              <a:t>&lt;#&gt;</a:t>
            </a:fld>
          </a:p>
        </p:txBody>
      </p:sp>
      <p:sp>
        <p:nvSpPr>
          <p:cNvPr id="7" name="PlaceHolder 6"/>
          <p:cNvSpPr>
            <a:spLocks noGrp="1"/>
          </p:cNvSpPr>
          <p:nvPr>
            <p:ph type="dt" idx="10"/>
          </p:nvPr>
        </p:nvSpPr>
        <p:spPr/>
        <p:txBody>
          <a:bodyPr/>
          <a:p>
            <a:r>
              <a:rPr lang="cs-CZ"/>
              <a:t/>
            </a: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78"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3" name="PlaceHolder 2"/>
          <p:cNvSpPr>
            <a:spLocks noGrp="1"/>
          </p:cNvSpPr>
          <p:nvPr>
            <p:ph type="ftr" idx="11"/>
          </p:nvPr>
        </p:nvSpPr>
        <p:spPr/>
        <p:txBody>
          <a:bodyPr/>
          <a:p>
            <a:r>
              <a:t>Footer</a:t>
            </a:r>
          </a:p>
        </p:txBody>
      </p:sp>
      <p:sp>
        <p:nvSpPr>
          <p:cNvPr id="4" name="PlaceHolder 3"/>
          <p:cNvSpPr>
            <a:spLocks noGrp="1"/>
          </p:cNvSpPr>
          <p:nvPr>
            <p:ph type="sldNum" idx="12"/>
          </p:nvPr>
        </p:nvSpPr>
        <p:spPr/>
        <p:txBody>
          <a:bodyPr/>
          <a:p>
            <a:fld id="{8DB9B133-A460-4FD6-89C5-3AB983AEB206}" type="slidenum">
              <a:t>&lt;#&gt;</a:t>
            </a:fld>
          </a:p>
        </p:txBody>
      </p:sp>
      <p:sp>
        <p:nvSpPr>
          <p:cNvPr id="5" name="PlaceHolder 4"/>
          <p:cNvSpPr>
            <a:spLocks noGrp="1"/>
          </p:cNvSpPr>
          <p:nvPr>
            <p:ph type="dt" idx="10"/>
          </p:nvPr>
        </p:nvSpPr>
        <p:spPr/>
        <p:txBody>
          <a:bodyPr/>
          <a:p>
            <a:r>
              <a:rPr lang="cs-CZ"/>
              <a:t/>
            </a: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9" name="PlaceHolder 1"/>
          <p:cNvSpPr>
            <a:spLocks noGrp="1"/>
          </p:cNvSpPr>
          <p:nvPr>
            <p:ph type="subTitle"/>
          </p:nvPr>
        </p:nvSpPr>
        <p:spPr>
          <a:xfrm>
            <a:off x="503640" y="225720"/>
            <a:ext cx="9068760" cy="4388400"/>
          </a:xfrm>
          <a:prstGeom prst="rect">
            <a:avLst/>
          </a:prstGeom>
          <a:noFill/>
          <a:ln w="0">
            <a:noFill/>
          </a:ln>
        </p:spPr>
        <p:txBody>
          <a:bodyPr lIns="0" rIns="0" tIns="0" bIns="0" anchor="t">
            <a:noAutofit/>
          </a:bodyPr>
          <a:p>
            <a:pPr>
              <a:lnSpc>
                <a:spcPct val="115000"/>
              </a:lnSpc>
              <a:buNone/>
            </a:pPr>
            <a:endParaRPr b="0" lang="cs-CZ" sz="2200" spc="-1" strike="noStrike">
              <a:solidFill>
                <a:srgbClr val="ffffff"/>
              </a:solidFill>
              <a:latin typeface="Noto Sans"/>
            </a:endParaRPr>
          </a:p>
        </p:txBody>
      </p:sp>
      <p:sp>
        <p:nvSpPr>
          <p:cNvPr id="3" name="PlaceHolder 2"/>
          <p:cNvSpPr>
            <a:spLocks noGrp="1"/>
          </p:cNvSpPr>
          <p:nvPr>
            <p:ph type="ftr" idx="11"/>
          </p:nvPr>
        </p:nvSpPr>
        <p:spPr/>
        <p:txBody>
          <a:bodyPr/>
          <a:p>
            <a:r>
              <a:t>Footer</a:t>
            </a:r>
          </a:p>
        </p:txBody>
      </p:sp>
      <p:sp>
        <p:nvSpPr>
          <p:cNvPr id="4" name="PlaceHolder 3"/>
          <p:cNvSpPr>
            <a:spLocks noGrp="1"/>
          </p:cNvSpPr>
          <p:nvPr>
            <p:ph type="sldNum" idx="12"/>
          </p:nvPr>
        </p:nvSpPr>
        <p:spPr/>
        <p:txBody>
          <a:bodyPr/>
          <a:p>
            <a:fld id="{74892749-A95D-4CB7-88EC-9FAD3D3DA5F4}" type="slidenum">
              <a:t>&lt;#&gt;</a:t>
            </a:fld>
          </a:p>
        </p:txBody>
      </p:sp>
      <p:sp>
        <p:nvSpPr>
          <p:cNvPr id="5" name="PlaceHolder 4"/>
          <p:cNvSpPr>
            <a:spLocks noGrp="1"/>
          </p:cNvSpPr>
          <p:nvPr>
            <p:ph type="dt" idx="10"/>
          </p:nvPr>
        </p:nvSpPr>
        <p:spPr/>
        <p:txBody>
          <a:bodyPr/>
          <a:p>
            <a:r>
              <a:rPr lang="cs-CZ"/>
              <a:t/>
            </a: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181" name="PlaceHolder 2"/>
          <p:cNvSpPr>
            <a:spLocks noGrp="1"/>
          </p:cNvSpPr>
          <p:nvPr>
            <p:ph/>
          </p:nvPr>
        </p:nvSpPr>
        <p:spPr>
          <a:xfrm>
            <a:off x="50364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182" name="PlaceHolder 3"/>
          <p:cNvSpPr>
            <a:spLocks noGrp="1"/>
          </p:cNvSpPr>
          <p:nvPr>
            <p:ph/>
          </p:nvPr>
        </p:nvSpPr>
        <p:spPr>
          <a:xfrm>
            <a:off x="5150880" y="1326240"/>
            <a:ext cx="442548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183" name="PlaceHolder 4"/>
          <p:cNvSpPr>
            <a:spLocks noGrp="1"/>
          </p:cNvSpPr>
          <p:nvPr>
            <p:ph/>
          </p:nvPr>
        </p:nvSpPr>
        <p:spPr>
          <a:xfrm>
            <a:off x="503640" y="304380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6" name="PlaceHolder 5"/>
          <p:cNvSpPr>
            <a:spLocks noGrp="1"/>
          </p:cNvSpPr>
          <p:nvPr>
            <p:ph type="ftr" idx="11"/>
          </p:nvPr>
        </p:nvSpPr>
        <p:spPr/>
        <p:txBody>
          <a:bodyPr/>
          <a:p>
            <a:r>
              <a:t>Footer</a:t>
            </a:r>
          </a:p>
        </p:txBody>
      </p:sp>
      <p:sp>
        <p:nvSpPr>
          <p:cNvPr id="7" name="PlaceHolder 6"/>
          <p:cNvSpPr>
            <a:spLocks noGrp="1"/>
          </p:cNvSpPr>
          <p:nvPr>
            <p:ph type="sldNum" idx="12"/>
          </p:nvPr>
        </p:nvSpPr>
        <p:spPr/>
        <p:txBody>
          <a:bodyPr/>
          <a:p>
            <a:fld id="{76045E56-BA8C-40F1-8D33-C682D6BF65C2}" type="slidenum">
              <a:t>&lt;#&gt;</a:t>
            </a:fld>
          </a:p>
        </p:txBody>
      </p:sp>
      <p:sp>
        <p:nvSpPr>
          <p:cNvPr id="8" name="PlaceHolder 7"/>
          <p:cNvSpPr>
            <a:spLocks noGrp="1"/>
          </p:cNvSpPr>
          <p:nvPr>
            <p:ph type="dt" idx="10"/>
          </p:nvPr>
        </p:nvSpPr>
        <p:spPr/>
        <p:txBody>
          <a:bodyPr/>
          <a:p>
            <a:r>
              <a:rPr lang="cs-CZ"/>
              <a:t/>
            </a: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185" name="PlaceHolder 2"/>
          <p:cNvSpPr>
            <a:spLocks noGrp="1"/>
          </p:cNvSpPr>
          <p:nvPr>
            <p:ph/>
          </p:nvPr>
        </p:nvSpPr>
        <p:spPr>
          <a:xfrm>
            <a:off x="503640" y="1326240"/>
            <a:ext cx="442548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186" name="PlaceHolder 3"/>
          <p:cNvSpPr>
            <a:spLocks noGrp="1"/>
          </p:cNvSpPr>
          <p:nvPr>
            <p:ph/>
          </p:nvPr>
        </p:nvSpPr>
        <p:spPr>
          <a:xfrm>
            <a:off x="515088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187" name="PlaceHolder 4"/>
          <p:cNvSpPr>
            <a:spLocks noGrp="1"/>
          </p:cNvSpPr>
          <p:nvPr>
            <p:ph/>
          </p:nvPr>
        </p:nvSpPr>
        <p:spPr>
          <a:xfrm>
            <a:off x="5150880" y="304380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6" name="PlaceHolder 5"/>
          <p:cNvSpPr>
            <a:spLocks noGrp="1"/>
          </p:cNvSpPr>
          <p:nvPr>
            <p:ph type="ftr" idx="11"/>
          </p:nvPr>
        </p:nvSpPr>
        <p:spPr/>
        <p:txBody>
          <a:bodyPr/>
          <a:p>
            <a:r>
              <a:t>Footer</a:t>
            </a:r>
          </a:p>
        </p:txBody>
      </p:sp>
      <p:sp>
        <p:nvSpPr>
          <p:cNvPr id="7" name="PlaceHolder 6"/>
          <p:cNvSpPr>
            <a:spLocks noGrp="1"/>
          </p:cNvSpPr>
          <p:nvPr>
            <p:ph type="sldNum" idx="12"/>
          </p:nvPr>
        </p:nvSpPr>
        <p:spPr/>
        <p:txBody>
          <a:bodyPr/>
          <a:p>
            <a:fld id="{6BE08305-09CC-4F36-842C-D11400DF6565}" type="slidenum">
              <a:t>&lt;#&gt;</a:t>
            </a:fld>
          </a:p>
        </p:txBody>
      </p:sp>
      <p:sp>
        <p:nvSpPr>
          <p:cNvPr id="8" name="PlaceHolder 7"/>
          <p:cNvSpPr>
            <a:spLocks noGrp="1"/>
          </p:cNvSpPr>
          <p:nvPr>
            <p:ph type="dt" idx="10"/>
          </p:nvPr>
        </p:nvSpPr>
        <p:spPr/>
        <p:txBody>
          <a:bodyPr/>
          <a:p>
            <a:r>
              <a:rPr lang="cs-CZ"/>
              <a:t/>
            </a: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88"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189" name="PlaceHolder 2"/>
          <p:cNvSpPr>
            <a:spLocks noGrp="1"/>
          </p:cNvSpPr>
          <p:nvPr>
            <p:ph/>
          </p:nvPr>
        </p:nvSpPr>
        <p:spPr>
          <a:xfrm>
            <a:off x="50364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190" name="PlaceHolder 3"/>
          <p:cNvSpPr>
            <a:spLocks noGrp="1"/>
          </p:cNvSpPr>
          <p:nvPr>
            <p:ph/>
          </p:nvPr>
        </p:nvSpPr>
        <p:spPr>
          <a:xfrm>
            <a:off x="515088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191" name="PlaceHolder 4"/>
          <p:cNvSpPr>
            <a:spLocks noGrp="1"/>
          </p:cNvSpPr>
          <p:nvPr>
            <p:ph/>
          </p:nvPr>
        </p:nvSpPr>
        <p:spPr>
          <a:xfrm>
            <a:off x="503640" y="3043800"/>
            <a:ext cx="90687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6" name="PlaceHolder 5"/>
          <p:cNvSpPr>
            <a:spLocks noGrp="1"/>
          </p:cNvSpPr>
          <p:nvPr>
            <p:ph type="ftr" idx="11"/>
          </p:nvPr>
        </p:nvSpPr>
        <p:spPr/>
        <p:txBody>
          <a:bodyPr/>
          <a:p>
            <a:r>
              <a:t>Footer</a:t>
            </a:r>
          </a:p>
        </p:txBody>
      </p:sp>
      <p:sp>
        <p:nvSpPr>
          <p:cNvPr id="7" name="PlaceHolder 6"/>
          <p:cNvSpPr>
            <a:spLocks noGrp="1"/>
          </p:cNvSpPr>
          <p:nvPr>
            <p:ph type="sldNum" idx="12"/>
          </p:nvPr>
        </p:nvSpPr>
        <p:spPr/>
        <p:txBody>
          <a:bodyPr/>
          <a:p>
            <a:fld id="{FED0DC51-7B41-41B2-83D4-8DC99F543706}" type="slidenum">
              <a:t>&lt;#&gt;</a:t>
            </a:fld>
          </a:p>
        </p:txBody>
      </p:sp>
      <p:sp>
        <p:nvSpPr>
          <p:cNvPr id="8" name="PlaceHolder 7"/>
          <p:cNvSpPr>
            <a:spLocks noGrp="1"/>
          </p:cNvSpPr>
          <p:nvPr>
            <p:ph type="dt" idx="10"/>
          </p:nvPr>
        </p:nvSpPr>
        <p:spPr/>
        <p:txBody>
          <a:bodyPr/>
          <a:p>
            <a:r>
              <a:rPr lang="cs-CZ"/>
              <a:t/>
            </a: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2"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193" name="PlaceHolder 2"/>
          <p:cNvSpPr>
            <a:spLocks noGrp="1"/>
          </p:cNvSpPr>
          <p:nvPr>
            <p:ph/>
          </p:nvPr>
        </p:nvSpPr>
        <p:spPr>
          <a:xfrm>
            <a:off x="503640" y="1326240"/>
            <a:ext cx="90687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194" name="PlaceHolder 3"/>
          <p:cNvSpPr>
            <a:spLocks noGrp="1"/>
          </p:cNvSpPr>
          <p:nvPr>
            <p:ph/>
          </p:nvPr>
        </p:nvSpPr>
        <p:spPr>
          <a:xfrm>
            <a:off x="503640" y="3043800"/>
            <a:ext cx="90687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5" name="PlaceHolder 4"/>
          <p:cNvSpPr>
            <a:spLocks noGrp="1"/>
          </p:cNvSpPr>
          <p:nvPr>
            <p:ph type="ftr" idx="11"/>
          </p:nvPr>
        </p:nvSpPr>
        <p:spPr/>
        <p:txBody>
          <a:bodyPr/>
          <a:p>
            <a:r>
              <a:t>Footer</a:t>
            </a:r>
          </a:p>
        </p:txBody>
      </p:sp>
      <p:sp>
        <p:nvSpPr>
          <p:cNvPr id="6" name="PlaceHolder 5"/>
          <p:cNvSpPr>
            <a:spLocks noGrp="1"/>
          </p:cNvSpPr>
          <p:nvPr>
            <p:ph type="sldNum" idx="12"/>
          </p:nvPr>
        </p:nvSpPr>
        <p:spPr/>
        <p:txBody>
          <a:bodyPr/>
          <a:p>
            <a:fld id="{C3D9B4D9-C697-4B20-A49E-D883ADAF89FA}" type="slidenum">
              <a:t>&lt;#&gt;</a:t>
            </a:fld>
          </a:p>
        </p:txBody>
      </p:sp>
      <p:sp>
        <p:nvSpPr>
          <p:cNvPr id="7" name="PlaceHolder 6"/>
          <p:cNvSpPr>
            <a:spLocks noGrp="1"/>
          </p:cNvSpPr>
          <p:nvPr>
            <p:ph type="dt" idx="10"/>
          </p:nvPr>
        </p:nvSpPr>
        <p:spPr/>
        <p:txBody>
          <a:bodyPr/>
          <a:p>
            <a:r>
              <a:rPr lang="cs-CZ"/>
              <a:t/>
            </a: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196" name="PlaceHolder 2"/>
          <p:cNvSpPr>
            <a:spLocks noGrp="1"/>
          </p:cNvSpPr>
          <p:nvPr>
            <p:ph/>
          </p:nvPr>
        </p:nvSpPr>
        <p:spPr>
          <a:xfrm>
            <a:off x="50364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197" name="PlaceHolder 3"/>
          <p:cNvSpPr>
            <a:spLocks noGrp="1"/>
          </p:cNvSpPr>
          <p:nvPr>
            <p:ph/>
          </p:nvPr>
        </p:nvSpPr>
        <p:spPr>
          <a:xfrm>
            <a:off x="515088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198" name="PlaceHolder 4"/>
          <p:cNvSpPr>
            <a:spLocks noGrp="1"/>
          </p:cNvSpPr>
          <p:nvPr>
            <p:ph/>
          </p:nvPr>
        </p:nvSpPr>
        <p:spPr>
          <a:xfrm>
            <a:off x="503640" y="304380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199" name="PlaceHolder 5"/>
          <p:cNvSpPr>
            <a:spLocks noGrp="1"/>
          </p:cNvSpPr>
          <p:nvPr>
            <p:ph/>
          </p:nvPr>
        </p:nvSpPr>
        <p:spPr>
          <a:xfrm>
            <a:off x="5150880" y="304380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7" name="PlaceHolder 6"/>
          <p:cNvSpPr>
            <a:spLocks noGrp="1"/>
          </p:cNvSpPr>
          <p:nvPr>
            <p:ph type="ftr" idx="11"/>
          </p:nvPr>
        </p:nvSpPr>
        <p:spPr/>
        <p:txBody>
          <a:bodyPr/>
          <a:p>
            <a:r>
              <a:t>Footer</a:t>
            </a:r>
          </a:p>
        </p:txBody>
      </p:sp>
      <p:sp>
        <p:nvSpPr>
          <p:cNvPr id="8" name="PlaceHolder 7"/>
          <p:cNvSpPr>
            <a:spLocks noGrp="1"/>
          </p:cNvSpPr>
          <p:nvPr>
            <p:ph type="sldNum" idx="12"/>
          </p:nvPr>
        </p:nvSpPr>
        <p:spPr/>
        <p:txBody>
          <a:bodyPr/>
          <a:p>
            <a:fld id="{A368B495-497A-471D-B17C-032885198BDC}" type="slidenum">
              <a:t>&lt;#&gt;</a:t>
            </a:fld>
          </a:p>
        </p:txBody>
      </p:sp>
      <p:sp>
        <p:nvSpPr>
          <p:cNvPr id="9" name="PlaceHolder 8"/>
          <p:cNvSpPr>
            <a:spLocks noGrp="1"/>
          </p:cNvSpPr>
          <p:nvPr>
            <p:ph type="dt" idx="10"/>
          </p:nvPr>
        </p:nvSpPr>
        <p:spPr/>
        <p:txBody>
          <a:bodyPr/>
          <a:p>
            <a:r>
              <a:rPr lang="cs-CZ"/>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03640" y="225720"/>
            <a:ext cx="9068760" cy="4388400"/>
          </a:xfrm>
          <a:prstGeom prst="rect">
            <a:avLst/>
          </a:prstGeom>
          <a:noFill/>
          <a:ln w="0">
            <a:noFill/>
          </a:ln>
        </p:spPr>
        <p:txBody>
          <a:bodyPr lIns="0" rIns="0" tIns="0" bIns="0" anchor="t">
            <a:noAutofit/>
          </a:bodyPr>
          <a:p>
            <a:pPr>
              <a:lnSpc>
                <a:spcPct val="115000"/>
              </a:lnSpc>
              <a:buNone/>
            </a:pPr>
            <a:endParaRPr b="0" lang="cs-CZ" sz="2200" spc="-1" strike="noStrike">
              <a:solidFill>
                <a:srgbClr val="ffffff"/>
              </a:solidFill>
              <a:latin typeface="Noto Sans"/>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0"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201" name="PlaceHolder 2"/>
          <p:cNvSpPr>
            <a:spLocks noGrp="1"/>
          </p:cNvSpPr>
          <p:nvPr>
            <p:ph/>
          </p:nvPr>
        </p:nvSpPr>
        <p:spPr>
          <a:xfrm>
            <a:off x="503640" y="132624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202" name="PlaceHolder 3"/>
          <p:cNvSpPr>
            <a:spLocks noGrp="1"/>
          </p:cNvSpPr>
          <p:nvPr>
            <p:ph/>
          </p:nvPr>
        </p:nvSpPr>
        <p:spPr>
          <a:xfrm>
            <a:off x="3570120" y="132624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203" name="PlaceHolder 4"/>
          <p:cNvSpPr>
            <a:spLocks noGrp="1"/>
          </p:cNvSpPr>
          <p:nvPr>
            <p:ph/>
          </p:nvPr>
        </p:nvSpPr>
        <p:spPr>
          <a:xfrm>
            <a:off x="6636240" y="132624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204" name="PlaceHolder 5"/>
          <p:cNvSpPr>
            <a:spLocks noGrp="1"/>
          </p:cNvSpPr>
          <p:nvPr>
            <p:ph/>
          </p:nvPr>
        </p:nvSpPr>
        <p:spPr>
          <a:xfrm>
            <a:off x="503640" y="304380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205" name="PlaceHolder 6"/>
          <p:cNvSpPr>
            <a:spLocks noGrp="1"/>
          </p:cNvSpPr>
          <p:nvPr>
            <p:ph/>
          </p:nvPr>
        </p:nvSpPr>
        <p:spPr>
          <a:xfrm>
            <a:off x="3570120" y="304380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206" name="PlaceHolder 7"/>
          <p:cNvSpPr>
            <a:spLocks noGrp="1"/>
          </p:cNvSpPr>
          <p:nvPr>
            <p:ph/>
          </p:nvPr>
        </p:nvSpPr>
        <p:spPr>
          <a:xfrm>
            <a:off x="6636240" y="304380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9" name="PlaceHolder 8"/>
          <p:cNvSpPr>
            <a:spLocks noGrp="1"/>
          </p:cNvSpPr>
          <p:nvPr>
            <p:ph type="ftr" idx="11"/>
          </p:nvPr>
        </p:nvSpPr>
        <p:spPr/>
        <p:txBody>
          <a:bodyPr/>
          <a:p>
            <a:r>
              <a:t>Footer</a:t>
            </a:r>
          </a:p>
        </p:txBody>
      </p:sp>
      <p:sp>
        <p:nvSpPr>
          <p:cNvPr id="10" name="PlaceHolder 9"/>
          <p:cNvSpPr>
            <a:spLocks noGrp="1"/>
          </p:cNvSpPr>
          <p:nvPr>
            <p:ph type="sldNum" idx="12"/>
          </p:nvPr>
        </p:nvSpPr>
        <p:spPr/>
        <p:txBody>
          <a:bodyPr/>
          <a:p>
            <a:fld id="{72C9868F-1AD4-4000-9576-C5A792D39DD5}" type="slidenum">
              <a:t>&lt;#&gt;</a:t>
            </a:fld>
          </a:p>
        </p:txBody>
      </p:sp>
      <p:sp>
        <p:nvSpPr>
          <p:cNvPr id="11" name="PlaceHolder 10"/>
          <p:cNvSpPr>
            <a:spLocks noGrp="1"/>
          </p:cNvSpPr>
          <p:nvPr>
            <p:ph type="dt" idx="10"/>
          </p:nvPr>
        </p:nvSpPr>
        <p:spPr/>
        <p:txBody>
          <a:bodyPr/>
          <a:p>
            <a:r>
              <a:rPr lang="cs-CZ"/>
              <a:t/>
            </a: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4"/>
          </p:nvPr>
        </p:nvSpPr>
        <p:spPr/>
        <p:txBody>
          <a:bodyPr/>
          <a:p>
            <a:r>
              <a:t>Footer</a:t>
            </a:r>
          </a:p>
        </p:txBody>
      </p:sp>
      <p:sp>
        <p:nvSpPr>
          <p:cNvPr id="3" name="PlaceHolder 2"/>
          <p:cNvSpPr>
            <a:spLocks noGrp="1"/>
          </p:cNvSpPr>
          <p:nvPr>
            <p:ph type="sldNum" idx="15"/>
          </p:nvPr>
        </p:nvSpPr>
        <p:spPr/>
        <p:txBody>
          <a:bodyPr/>
          <a:p>
            <a:fld id="{42182912-422B-44A9-8834-C260AC1C8EE3}" type="slidenum">
              <a:t>&lt;#&gt;</a:t>
            </a:fld>
          </a:p>
        </p:txBody>
      </p:sp>
      <p:sp>
        <p:nvSpPr>
          <p:cNvPr id="4" name="PlaceHolder 3"/>
          <p:cNvSpPr>
            <a:spLocks noGrp="1"/>
          </p:cNvSpPr>
          <p:nvPr>
            <p:ph type="dt" idx="13"/>
          </p:nvPr>
        </p:nvSpPr>
        <p:spPr/>
        <p:txBody>
          <a:bodyPr/>
          <a:p>
            <a:r>
              <a:rPr lang="cs-CZ"/>
              <a:t/>
            </a:r>
          </a:p>
        </p:txBody>
      </p:sp>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13"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214" name="PlaceHolder 2"/>
          <p:cNvSpPr>
            <a:spLocks noGrp="1"/>
          </p:cNvSpPr>
          <p:nvPr>
            <p:ph type="subTitle"/>
          </p:nvPr>
        </p:nvSpPr>
        <p:spPr>
          <a:xfrm>
            <a:off x="503640" y="1326240"/>
            <a:ext cx="9068760" cy="3287880"/>
          </a:xfrm>
          <a:prstGeom prst="rect">
            <a:avLst/>
          </a:prstGeom>
          <a:noFill/>
          <a:ln w="0">
            <a:noFill/>
          </a:ln>
        </p:spPr>
        <p:txBody>
          <a:bodyPr lIns="0" rIns="0" tIns="0" bIns="0" anchor="t">
            <a:noAutofit/>
          </a:bodyPr>
          <a:p>
            <a:pPr>
              <a:lnSpc>
                <a:spcPct val="115000"/>
              </a:lnSpc>
              <a:buNone/>
            </a:pPr>
            <a:endParaRPr b="0" lang="cs-CZ" sz="2200" spc="-1" strike="noStrike">
              <a:solidFill>
                <a:srgbClr val="ffffff"/>
              </a:solidFill>
              <a:latin typeface="Noto Sans"/>
            </a:endParaRPr>
          </a:p>
        </p:txBody>
      </p:sp>
      <p:sp>
        <p:nvSpPr>
          <p:cNvPr id="4" name="PlaceHolder 3"/>
          <p:cNvSpPr>
            <a:spLocks noGrp="1"/>
          </p:cNvSpPr>
          <p:nvPr>
            <p:ph type="ftr" idx="14"/>
          </p:nvPr>
        </p:nvSpPr>
        <p:spPr/>
        <p:txBody>
          <a:bodyPr/>
          <a:p>
            <a:r>
              <a:t>Footer</a:t>
            </a:r>
          </a:p>
        </p:txBody>
      </p:sp>
      <p:sp>
        <p:nvSpPr>
          <p:cNvPr id="5" name="PlaceHolder 4"/>
          <p:cNvSpPr>
            <a:spLocks noGrp="1"/>
          </p:cNvSpPr>
          <p:nvPr>
            <p:ph type="sldNum" idx="15"/>
          </p:nvPr>
        </p:nvSpPr>
        <p:spPr/>
        <p:txBody>
          <a:bodyPr/>
          <a:p>
            <a:fld id="{B96F24F3-9180-4F81-B8B2-7C36A8E4D3E3}" type="slidenum">
              <a:t>&lt;#&gt;</a:t>
            </a:fld>
          </a:p>
        </p:txBody>
      </p:sp>
      <p:sp>
        <p:nvSpPr>
          <p:cNvPr id="6" name="PlaceHolder 5"/>
          <p:cNvSpPr>
            <a:spLocks noGrp="1"/>
          </p:cNvSpPr>
          <p:nvPr>
            <p:ph type="dt" idx="13"/>
          </p:nvPr>
        </p:nvSpPr>
        <p:spPr/>
        <p:txBody>
          <a:bodyPr/>
          <a:p>
            <a:r>
              <a:rPr lang="cs-CZ"/>
              <a:t/>
            </a: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15"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216" name="PlaceHolder 2"/>
          <p:cNvSpPr>
            <a:spLocks noGrp="1"/>
          </p:cNvSpPr>
          <p:nvPr>
            <p:ph/>
          </p:nvPr>
        </p:nvSpPr>
        <p:spPr>
          <a:xfrm>
            <a:off x="503640" y="1326240"/>
            <a:ext cx="906876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4" name="PlaceHolder 3"/>
          <p:cNvSpPr>
            <a:spLocks noGrp="1"/>
          </p:cNvSpPr>
          <p:nvPr>
            <p:ph type="ftr" idx="14"/>
          </p:nvPr>
        </p:nvSpPr>
        <p:spPr/>
        <p:txBody>
          <a:bodyPr/>
          <a:p>
            <a:r>
              <a:t>Footer</a:t>
            </a:r>
          </a:p>
        </p:txBody>
      </p:sp>
      <p:sp>
        <p:nvSpPr>
          <p:cNvPr id="5" name="PlaceHolder 4"/>
          <p:cNvSpPr>
            <a:spLocks noGrp="1"/>
          </p:cNvSpPr>
          <p:nvPr>
            <p:ph type="sldNum" idx="15"/>
          </p:nvPr>
        </p:nvSpPr>
        <p:spPr/>
        <p:txBody>
          <a:bodyPr/>
          <a:p>
            <a:fld id="{9CA2E97B-F2FA-444F-944F-C15B50A91466}" type="slidenum">
              <a:t>&lt;#&gt;</a:t>
            </a:fld>
          </a:p>
        </p:txBody>
      </p:sp>
      <p:sp>
        <p:nvSpPr>
          <p:cNvPr id="6" name="PlaceHolder 5"/>
          <p:cNvSpPr>
            <a:spLocks noGrp="1"/>
          </p:cNvSpPr>
          <p:nvPr>
            <p:ph type="dt" idx="13"/>
          </p:nvPr>
        </p:nvSpPr>
        <p:spPr/>
        <p:txBody>
          <a:bodyPr/>
          <a:p>
            <a:r>
              <a:rPr lang="cs-CZ"/>
              <a:t/>
            </a: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17"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218" name="PlaceHolder 2"/>
          <p:cNvSpPr>
            <a:spLocks noGrp="1"/>
          </p:cNvSpPr>
          <p:nvPr>
            <p:ph/>
          </p:nvPr>
        </p:nvSpPr>
        <p:spPr>
          <a:xfrm>
            <a:off x="503640" y="1326240"/>
            <a:ext cx="442548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219" name="PlaceHolder 3"/>
          <p:cNvSpPr>
            <a:spLocks noGrp="1"/>
          </p:cNvSpPr>
          <p:nvPr>
            <p:ph/>
          </p:nvPr>
        </p:nvSpPr>
        <p:spPr>
          <a:xfrm>
            <a:off x="5150880" y="1326240"/>
            <a:ext cx="442548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5" name="PlaceHolder 4"/>
          <p:cNvSpPr>
            <a:spLocks noGrp="1"/>
          </p:cNvSpPr>
          <p:nvPr>
            <p:ph type="ftr" idx="14"/>
          </p:nvPr>
        </p:nvSpPr>
        <p:spPr/>
        <p:txBody>
          <a:bodyPr/>
          <a:p>
            <a:r>
              <a:t>Footer</a:t>
            </a:r>
          </a:p>
        </p:txBody>
      </p:sp>
      <p:sp>
        <p:nvSpPr>
          <p:cNvPr id="6" name="PlaceHolder 5"/>
          <p:cNvSpPr>
            <a:spLocks noGrp="1"/>
          </p:cNvSpPr>
          <p:nvPr>
            <p:ph type="sldNum" idx="15"/>
          </p:nvPr>
        </p:nvSpPr>
        <p:spPr/>
        <p:txBody>
          <a:bodyPr/>
          <a:p>
            <a:fld id="{89FD27AA-F379-4FBF-ABA6-A90452C450A4}" type="slidenum">
              <a:t>&lt;#&gt;</a:t>
            </a:fld>
          </a:p>
        </p:txBody>
      </p:sp>
      <p:sp>
        <p:nvSpPr>
          <p:cNvPr id="7" name="PlaceHolder 6"/>
          <p:cNvSpPr>
            <a:spLocks noGrp="1"/>
          </p:cNvSpPr>
          <p:nvPr>
            <p:ph type="dt" idx="13"/>
          </p:nvPr>
        </p:nvSpPr>
        <p:spPr/>
        <p:txBody>
          <a:bodyPr/>
          <a:p>
            <a:r>
              <a:rPr lang="cs-CZ"/>
              <a:t/>
            </a: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0"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3" name="PlaceHolder 2"/>
          <p:cNvSpPr>
            <a:spLocks noGrp="1"/>
          </p:cNvSpPr>
          <p:nvPr>
            <p:ph type="ftr" idx="14"/>
          </p:nvPr>
        </p:nvSpPr>
        <p:spPr/>
        <p:txBody>
          <a:bodyPr/>
          <a:p>
            <a:r>
              <a:t>Footer</a:t>
            </a:r>
          </a:p>
        </p:txBody>
      </p:sp>
      <p:sp>
        <p:nvSpPr>
          <p:cNvPr id="4" name="PlaceHolder 3"/>
          <p:cNvSpPr>
            <a:spLocks noGrp="1"/>
          </p:cNvSpPr>
          <p:nvPr>
            <p:ph type="sldNum" idx="15"/>
          </p:nvPr>
        </p:nvSpPr>
        <p:spPr/>
        <p:txBody>
          <a:bodyPr/>
          <a:p>
            <a:fld id="{7FA96889-39D6-40F8-B41F-6805919FBE2D}" type="slidenum">
              <a:t>&lt;#&gt;</a:t>
            </a:fld>
          </a:p>
        </p:txBody>
      </p:sp>
      <p:sp>
        <p:nvSpPr>
          <p:cNvPr id="5" name="PlaceHolder 4"/>
          <p:cNvSpPr>
            <a:spLocks noGrp="1"/>
          </p:cNvSpPr>
          <p:nvPr>
            <p:ph type="dt" idx="13"/>
          </p:nvPr>
        </p:nvSpPr>
        <p:spPr/>
        <p:txBody>
          <a:bodyPr/>
          <a:p>
            <a:r>
              <a:rPr lang="cs-CZ"/>
              <a:t/>
            </a: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1" name="PlaceHolder 1"/>
          <p:cNvSpPr>
            <a:spLocks noGrp="1"/>
          </p:cNvSpPr>
          <p:nvPr>
            <p:ph type="subTitle"/>
          </p:nvPr>
        </p:nvSpPr>
        <p:spPr>
          <a:xfrm>
            <a:off x="503640" y="225720"/>
            <a:ext cx="9068760" cy="4388400"/>
          </a:xfrm>
          <a:prstGeom prst="rect">
            <a:avLst/>
          </a:prstGeom>
          <a:noFill/>
          <a:ln w="0">
            <a:noFill/>
          </a:ln>
        </p:spPr>
        <p:txBody>
          <a:bodyPr lIns="0" rIns="0" tIns="0" bIns="0" anchor="t">
            <a:noAutofit/>
          </a:bodyPr>
          <a:p>
            <a:pPr>
              <a:lnSpc>
                <a:spcPct val="115000"/>
              </a:lnSpc>
              <a:buNone/>
            </a:pPr>
            <a:endParaRPr b="0" lang="cs-CZ" sz="2200" spc="-1" strike="noStrike">
              <a:solidFill>
                <a:srgbClr val="ffffff"/>
              </a:solidFill>
              <a:latin typeface="Noto Sans"/>
            </a:endParaRPr>
          </a:p>
        </p:txBody>
      </p:sp>
      <p:sp>
        <p:nvSpPr>
          <p:cNvPr id="3" name="PlaceHolder 2"/>
          <p:cNvSpPr>
            <a:spLocks noGrp="1"/>
          </p:cNvSpPr>
          <p:nvPr>
            <p:ph type="ftr" idx="14"/>
          </p:nvPr>
        </p:nvSpPr>
        <p:spPr/>
        <p:txBody>
          <a:bodyPr/>
          <a:p>
            <a:r>
              <a:t>Footer</a:t>
            </a:r>
          </a:p>
        </p:txBody>
      </p:sp>
      <p:sp>
        <p:nvSpPr>
          <p:cNvPr id="4" name="PlaceHolder 3"/>
          <p:cNvSpPr>
            <a:spLocks noGrp="1"/>
          </p:cNvSpPr>
          <p:nvPr>
            <p:ph type="sldNum" idx="15"/>
          </p:nvPr>
        </p:nvSpPr>
        <p:spPr/>
        <p:txBody>
          <a:bodyPr/>
          <a:p>
            <a:fld id="{97AD7A86-94B7-410C-8F6F-3F1A597C55C2}" type="slidenum">
              <a:t>&lt;#&gt;</a:t>
            </a:fld>
          </a:p>
        </p:txBody>
      </p:sp>
      <p:sp>
        <p:nvSpPr>
          <p:cNvPr id="5" name="PlaceHolder 4"/>
          <p:cNvSpPr>
            <a:spLocks noGrp="1"/>
          </p:cNvSpPr>
          <p:nvPr>
            <p:ph type="dt" idx="13"/>
          </p:nvPr>
        </p:nvSpPr>
        <p:spPr/>
        <p:txBody>
          <a:bodyPr/>
          <a:p>
            <a:r>
              <a:rPr lang="cs-CZ"/>
              <a:t/>
            </a: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22"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223" name="PlaceHolder 2"/>
          <p:cNvSpPr>
            <a:spLocks noGrp="1"/>
          </p:cNvSpPr>
          <p:nvPr>
            <p:ph/>
          </p:nvPr>
        </p:nvSpPr>
        <p:spPr>
          <a:xfrm>
            <a:off x="50364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224" name="PlaceHolder 3"/>
          <p:cNvSpPr>
            <a:spLocks noGrp="1"/>
          </p:cNvSpPr>
          <p:nvPr>
            <p:ph/>
          </p:nvPr>
        </p:nvSpPr>
        <p:spPr>
          <a:xfrm>
            <a:off x="5150880" y="1326240"/>
            <a:ext cx="442548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225" name="PlaceHolder 4"/>
          <p:cNvSpPr>
            <a:spLocks noGrp="1"/>
          </p:cNvSpPr>
          <p:nvPr>
            <p:ph/>
          </p:nvPr>
        </p:nvSpPr>
        <p:spPr>
          <a:xfrm>
            <a:off x="503640" y="304380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6" name="PlaceHolder 5"/>
          <p:cNvSpPr>
            <a:spLocks noGrp="1"/>
          </p:cNvSpPr>
          <p:nvPr>
            <p:ph type="ftr" idx="14"/>
          </p:nvPr>
        </p:nvSpPr>
        <p:spPr/>
        <p:txBody>
          <a:bodyPr/>
          <a:p>
            <a:r>
              <a:t>Footer</a:t>
            </a:r>
          </a:p>
        </p:txBody>
      </p:sp>
      <p:sp>
        <p:nvSpPr>
          <p:cNvPr id="7" name="PlaceHolder 6"/>
          <p:cNvSpPr>
            <a:spLocks noGrp="1"/>
          </p:cNvSpPr>
          <p:nvPr>
            <p:ph type="sldNum" idx="15"/>
          </p:nvPr>
        </p:nvSpPr>
        <p:spPr/>
        <p:txBody>
          <a:bodyPr/>
          <a:p>
            <a:fld id="{EA22A997-6186-4CEB-974D-51E3C6F4C654}" type="slidenum">
              <a:t>&lt;#&gt;</a:t>
            </a:fld>
          </a:p>
        </p:txBody>
      </p:sp>
      <p:sp>
        <p:nvSpPr>
          <p:cNvPr id="8" name="PlaceHolder 7"/>
          <p:cNvSpPr>
            <a:spLocks noGrp="1"/>
          </p:cNvSpPr>
          <p:nvPr>
            <p:ph type="dt" idx="13"/>
          </p:nvPr>
        </p:nvSpPr>
        <p:spPr/>
        <p:txBody>
          <a:bodyPr/>
          <a:p>
            <a:r>
              <a:rPr lang="cs-CZ"/>
              <a:t/>
            </a: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6"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227" name="PlaceHolder 2"/>
          <p:cNvSpPr>
            <a:spLocks noGrp="1"/>
          </p:cNvSpPr>
          <p:nvPr>
            <p:ph/>
          </p:nvPr>
        </p:nvSpPr>
        <p:spPr>
          <a:xfrm>
            <a:off x="503640" y="1326240"/>
            <a:ext cx="442548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228" name="PlaceHolder 3"/>
          <p:cNvSpPr>
            <a:spLocks noGrp="1"/>
          </p:cNvSpPr>
          <p:nvPr>
            <p:ph/>
          </p:nvPr>
        </p:nvSpPr>
        <p:spPr>
          <a:xfrm>
            <a:off x="515088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229" name="PlaceHolder 4"/>
          <p:cNvSpPr>
            <a:spLocks noGrp="1"/>
          </p:cNvSpPr>
          <p:nvPr>
            <p:ph/>
          </p:nvPr>
        </p:nvSpPr>
        <p:spPr>
          <a:xfrm>
            <a:off x="5150880" y="304380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6" name="PlaceHolder 5"/>
          <p:cNvSpPr>
            <a:spLocks noGrp="1"/>
          </p:cNvSpPr>
          <p:nvPr>
            <p:ph type="ftr" idx="14"/>
          </p:nvPr>
        </p:nvSpPr>
        <p:spPr/>
        <p:txBody>
          <a:bodyPr/>
          <a:p>
            <a:r>
              <a:t>Footer</a:t>
            </a:r>
          </a:p>
        </p:txBody>
      </p:sp>
      <p:sp>
        <p:nvSpPr>
          <p:cNvPr id="7" name="PlaceHolder 6"/>
          <p:cNvSpPr>
            <a:spLocks noGrp="1"/>
          </p:cNvSpPr>
          <p:nvPr>
            <p:ph type="sldNum" idx="15"/>
          </p:nvPr>
        </p:nvSpPr>
        <p:spPr/>
        <p:txBody>
          <a:bodyPr/>
          <a:p>
            <a:fld id="{E246E98C-9FFF-4B19-AD3F-77A9E7C26FB8}" type="slidenum">
              <a:t>&lt;#&gt;</a:t>
            </a:fld>
          </a:p>
        </p:txBody>
      </p:sp>
      <p:sp>
        <p:nvSpPr>
          <p:cNvPr id="8" name="PlaceHolder 7"/>
          <p:cNvSpPr>
            <a:spLocks noGrp="1"/>
          </p:cNvSpPr>
          <p:nvPr>
            <p:ph type="dt" idx="13"/>
          </p:nvPr>
        </p:nvSpPr>
        <p:spPr/>
        <p:txBody>
          <a:bodyPr/>
          <a:p>
            <a:r>
              <a:rPr lang="cs-CZ"/>
              <a:t/>
            </a: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0"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231" name="PlaceHolder 2"/>
          <p:cNvSpPr>
            <a:spLocks noGrp="1"/>
          </p:cNvSpPr>
          <p:nvPr>
            <p:ph/>
          </p:nvPr>
        </p:nvSpPr>
        <p:spPr>
          <a:xfrm>
            <a:off x="50364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232" name="PlaceHolder 3"/>
          <p:cNvSpPr>
            <a:spLocks noGrp="1"/>
          </p:cNvSpPr>
          <p:nvPr>
            <p:ph/>
          </p:nvPr>
        </p:nvSpPr>
        <p:spPr>
          <a:xfrm>
            <a:off x="515088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233" name="PlaceHolder 4"/>
          <p:cNvSpPr>
            <a:spLocks noGrp="1"/>
          </p:cNvSpPr>
          <p:nvPr>
            <p:ph/>
          </p:nvPr>
        </p:nvSpPr>
        <p:spPr>
          <a:xfrm>
            <a:off x="503640" y="3043800"/>
            <a:ext cx="90687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6" name="PlaceHolder 5"/>
          <p:cNvSpPr>
            <a:spLocks noGrp="1"/>
          </p:cNvSpPr>
          <p:nvPr>
            <p:ph type="ftr" idx="14"/>
          </p:nvPr>
        </p:nvSpPr>
        <p:spPr/>
        <p:txBody>
          <a:bodyPr/>
          <a:p>
            <a:r>
              <a:t>Footer</a:t>
            </a:r>
          </a:p>
        </p:txBody>
      </p:sp>
      <p:sp>
        <p:nvSpPr>
          <p:cNvPr id="7" name="PlaceHolder 6"/>
          <p:cNvSpPr>
            <a:spLocks noGrp="1"/>
          </p:cNvSpPr>
          <p:nvPr>
            <p:ph type="sldNum" idx="15"/>
          </p:nvPr>
        </p:nvSpPr>
        <p:spPr/>
        <p:txBody>
          <a:bodyPr/>
          <a:p>
            <a:fld id="{8C1241B5-CC67-459B-8039-677A567A1385}" type="slidenum">
              <a:t>&lt;#&gt;</a:t>
            </a:fld>
          </a:p>
        </p:txBody>
      </p:sp>
      <p:sp>
        <p:nvSpPr>
          <p:cNvPr id="8" name="PlaceHolder 7"/>
          <p:cNvSpPr>
            <a:spLocks noGrp="1"/>
          </p:cNvSpPr>
          <p:nvPr>
            <p:ph type="dt" idx="13"/>
          </p:nvPr>
        </p:nvSpPr>
        <p:spPr/>
        <p:txBody>
          <a:bodyPr/>
          <a:p>
            <a:r>
              <a:rPr lang="cs-CZ"/>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12" name="PlaceHolder 2"/>
          <p:cNvSpPr>
            <a:spLocks noGrp="1"/>
          </p:cNvSpPr>
          <p:nvPr>
            <p:ph/>
          </p:nvPr>
        </p:nvSpPr>
        <p:spPr>
          <a:xfrm>
            <a:off x="50364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13" name="PlaceHolder 3"/>
          <p:cNvSpPr>
            <a:spLocks noGrp="1"/>
          </p:cNvSpPr>
          <p:nvPr>
            <p:ph/>
          </p:nvPr>
        </p:nvSpPr>
        <p:spPr>
          <a:xfrm>
            <a:off x="5150880" y="1326240"/>
            <a:ext cx="442548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14" name="PlaceHolder 4"/>
          <p:cNvSpPr>
            <a:spLocks noGrp="1"/>
          </p:cNvSpPr>
          <p:nvPr>
            <p:ph/>
          </p:nvPr>
        </p:nvSpPr>
        <p:spPr>
          <a:xfrm>
            <a:off x="503640" y="304380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235" name="PlaceHolder 2"/>
          <p:cNvSpPr>
            <a:spLocks noGrp="1"/>
          </p:cNvSpPr>
          <p:nvPr>
            <p:ph/>
          </p:nvPr>
        </p:nvSpPr>
        <p:spPr>
          <a:xfrm>
            <a:off x="503640" y="1326240"/>
            <a:ext cx="90687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236" name="PlaceHolder 3"/>
          <p:cNvSpPr>
            <a:spLocks noGrp="1"/>
          </p:cNvSpPr>
          <p:nvPr>
            <p:ph/>
          </p:nvPr>
        </p:nvSpPr>
        <p:spPr>
          <a:xfrm>
            <a:off x="503640" y="3043800"/>
            <a:ext cx="90687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5" name="PlaceHolder 4"/>
          <p:cNvSpPr>
            <a:spLocks noGrp="1"/>
          </p:cNvSpPr>
          <p:nvPr>
            <p:ph type="ftr" idx="14"/>
          </p:nvPr>
        </p:nvSpPr>
        <p:spPr/>
        <p:txBody>
          <a:bodyPr/>
          <a:p>
            <a:r>
              <a:t>Footer</a:t>
            </a:r>
          </a:p>
        </p:txBody>
      </p:sp>
      <p:sp>
        <p:nvSpPr>
          <p:cNvPr id="6" name="PlaceHolder 5"/>
          <p:cNvSpPr>
            <a:spLocks noGrp="1"/>
          </p:cNvSpPr>
          <p:nvPr>
            <p:ph type="sldNum" idx="15"/>
          </p:nvPr>
        </p:nvSpPr>
        <p:spPr/>
        <p:txBody>
          <a:bodyPr/>
          <a:p>
            <a:fld id="{CDC248D4-9D65-4328-A12B-F441909FD7E3}" type="slidenum">
              <a:t>&lt;#&gt;</a:t>
            </a:fld>
          </a:p>
        </p:txBody>
      </p:sp>
      <p:sp>
        <p:nvSpPr>
          <p:cNvPr id="7" name="PlaceHolder 6"/>
          <p:cNvSpPr>
            <a:spLocks noGrp="1"/>
          </p:cNvSpPr>
          <p:nvPr>
            <p:ph type="dt" idx="13"/>
          </p:nvPr>
        </p:nvSpPr>
        <p:spPr/>
        <p:txBody>
          <a:bodyPr/>
          <a:p>
            <a:r>
              <a:rPr lang="cs-CZ"/>
              <a:t/>
            </a: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37"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238" name="PlaceHolder 2"/>
          <p:cNvSpPr>
            <a:spLocks noGrp="1"/>
          </p:cNvSpPr>
          <p:nvPr>
            <p:ph/>
          </p:nvPr>
        </p:nvSpPr>
        <p:spPr>
          <a:xfrm>
            <a:off x="50364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239" name="PlaceHolder 3"/>
          <p:cNvSpPr>
            <a:spLocks noGrp="1"/>
          </p:cNvSpPr>
          <p:nvPr>
            <p:ph/>
          </p:nvPr>
        </p:nvSpPr>
        <p:spPr>
          <a:xfrm>
            <a:off x="515088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240" name="PlaceHolder 4"/>
          <p:cNvSpPr>
            <a:spLocks noGrp="1"/>
          </p:cNvSpPr>
          <p:nvPr>
            <p:ph/>
          </p:nvPr>
        </p:nvSpPr>
        <p:spPr>
          <a:xfrm>
            <a:off x="503640" y="304380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241" name="PlaceHolder 5"/>
          <p:cNvSpPr>
            <a:spLocks noGrp="1"/>
          </p:cNvSpPr>
          <p:nvPr>
            <p:ph/>
          </p:nvPr>
        </p:nvSpPr>
        <p:spPr>
          <a:xfrm>
            <a:off x="5150880" y="304380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7" name="PlaceHolder 6"/>
          <p:cNvSpPr>
            <a:spLocks noGrp="1"/>
          </p:cNvSpPr>
          <p:nvPr>
            <p:ph type="ftr" idx="14"/>
          </p:nvPr>
        </p:nvSpPr>
        <p:spPr/>
        <p:txBody>
          <a:bodyPr/>
          <a:p>
            <a:r>
              <a:t>Footer</a:t>
            </a:r>
          </a:p>
        </p:txBody>
      </p:sp>
      <p:sp>
        <p:nvSpPr>
          <p:cNvPr id="8" name="PlaceHolder 7"/>
          <p:cNvSpPr>
            <a:spLocks noGrp="1"/>
          </p:cNvSpPr>
          <p:nvPr>
            <p:ph type="sldNum" idx="15"/>
          </p:nvPr>
        </p:nvSpPr>
        <p:spPr/>
        <p:txBody>
          <a:bodyPr/>
          <a:p>
            <a:fld id="{8A595DA3-82EC-4FE6-966C-B3B231C19F5B}" type="slidenum">
              <a:t>&lt;#&gt;</a:t>
            </a:fld>
          </a:p>
        </p:txBody>
      </p:sp>
      <p:sp>
        <p:nvSpPr>
          <p:cNvPr id="9" name="PlaceHolder 8"/>
          <p:cNvSpPr>
            <a:spLocks noGrp="1"/>
          </p:cNvSpPr>
          <p:nvPr>
            <p:ph type="dt" idx="13"/>
          </p:nvPr>
        </p:nvSpPr>
        <p:spPr/>
        <p:txBody>
          <a:bodyPr/>
          <a:p>
            <a:r>
              <a:rPr lang="cs-CZ"/>
              <a:t/>
            </a: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42"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243" name="PlaceHolder 2"/>
          <p:cNvSpPr>
            <a:spLocks noGrp="1"/>
          </p:cNvSpPr>
          <p:nvPr>
            <p:ph/>
          </p:nvPr>
        </p:nvSpPr>
        <p:spPr>
          <a:xfrm>
            <a:off x="503640" y="132624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244" name="PlaceHolder 3"/>
          <p:cNvSpPr>
            <a:spLocks noGrp="1"/>
          </p:cNvSpPr>
          <p:nvPr>
            <p:ph/>
          </p:nvPr>
        </p:nvSpPr>
        <p:spPr>
          <a:xfrm>
            <a:off x="3570120" y="132624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245" name="PlaceHolder 4"/>
          <p:cNvSpPr>
            <a:spLocks noGrp="1"/>
          </p:cNvSpPr>
          <p:nvPr>
            <p:ph/>
          </p:nvPr>
        </p:nvSpPr>
        <p:spPr>
          <a:xfrm>
            <a:off x="6636240" y="132624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246" name="PlaceHolder 5"/>
          <p:cNvSpPr>
            <a:spLocks noGrp="1"/>
          </p:cNvSpPr>
          <p:nvPr>
            <p:ph/>
          </p:nvPr>
        </p:nvSpPr>
        <p:spPr>
          <a:xfrm>
            <a:off x="503640" y="304380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247" name="PlaceHolder 6"/>
          <p:cNvSpPr>
            <a:spLocks noGrp="1"/>
          </p:cNvSpPr>
          <p:nvPr>
            <p:ph/>
          </p:nvPr>
        </p:nvSpPr>
        <p:spPr>
          <a:xfrm>
            <a:off x="3570120" y="304380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248" name="PlaceHolder 7"/>
          <p:cNvSpPr>
            <a:spLocks noGrp="1"/>
          </p:cNvSpPr>
          <p:nvPr>
            <p:ph/>
          </p:nvPr>
        </p:nvSpPr>
        <p:spPr>
          <a:xfrm>
            <a:off x="6636240" y="304380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9" name="PlaceHolder 8"/>
          <p:cNvSpPr>
            <a:spLocks noGrp="1"/>
          </p:cNvSpPr>
          <p:nvPr>
            <p:ph type="ftr" idx="14"/>
          </p:nvPr>
        </p:nvSpPr>
        <p:spPr/>
        <p:txBody>
          <a:bodyPr/>
          <a:p>
            <a:r>
              <a:t>Footer</a:t>
            </a:r>
          </a:p>
        </p:txBody>
      </p:sp>
      <p:sp>
        <p:nvSpPr>
          <p:cNvPr id="10" name="PlaceHolder 9"/>
          <p:cNvSpPr>
            <a:spLocks noGrp="1"/>
          </p:cNvSpPr>
          <p:nvPr>
            <p:ph type="sldNum" idx="15"/>
          </p:nvPr>
        </p:nvSpPr>
        <p:spPr/>
        <p:txBody>
          <a:bodyPr/>
          <a:p>
            <a:fld id="{080E880A-52DD-422E-A5B2-75C9C6C6F1F6}" type="slidenum">
              <a:t>&lt;#&gt;</a:t>
            </a:fld>
          </a:p>
        </p:txBody>
      </p:sp>
      <p:sp>
        <p:nvSpPr>
          <p:cNvPr id="11" name="PlaceHolder 10"/>
          <p:cNvSpPr>
            <a:spLocks noGrp="1"/>
          </p:cNvSpPr>
          <p:nvPr>
            <p:ph type="dt" idx="13"/>
          </p:nvPr>
        </p:nvSpPr>
        <p:spPr/>
        <p:txBody>
          <a:bodyPr/>
          <a:p>
            <a:r>
              <a:rPr lang="cs-CZ"/>
              <a:t/>
            </a: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7"/>
          </p:nvPr>
        </p:nvSpPr>
        <p:spPr/>
        <p:txBody>
          <a:bodyPr/>
          <a:p>
            <a:r>
              <a:t>Footer</a:t>
            </a:r>
          </a:p>
        </p:txBody>
      </p:sp>
      <p:sp>
        <p:nvSpPr>
          <p:cNvPr id="3" name="PlaceHolder 2"/>
          <p:cNvSpPr>
            <a:spLocks noGrp="1"/>
          </p:cNvSpPr>
          <p:nvPr>
            <p:ph type="sldNum" idx="18"/>
          </p:nvPr>
        </p:nvSpPr>
        <p:spPr/>
        <p:txBody>
          <a:bodyPr/>
          <a:p>
            <a:fld id="{80EFADAC-03DC-405A-9B67-C7D9486F3264}" type="slidenum">
              <a:t>&lt;#&gt;</a:t>
            </a:fld>
          </a:p>
        </p:txBody>
      </p:sp>
      <p:sp>
        <p:nvSpPr>
          <p:cNvPr id="4" name="PlaceHolder 3"/>
          <p:cNvSpPr>
            <a:spLocks noGrp="1"/>
          </p:cNvSpPr>
          <p:nvPr>
            <p:ph type="dt" idx="16"/>
          </p:nvPr>
        </p:nvSpPr>
        <p:spPr/>
        <p:txBody>
          <a:bodyPr/>
          <a:p>
            <a:r>
              <a:rPr lang="cs-CZ"/>
              <a:t/>
            </a:r>
          </a:p>
        </p:txBody>
      </p:sp>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56"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257" name="PlaceHolder 2"/>
          <p:cNvSpPr>
            <a:spLocks noGrp="1"/>
          </p:cNvSpPr>
          <p:nvPr>
            <p:ph type="subTitle"/>
          </p:nvPr>
        </p:nvSpPr>
        <p:spPr>
          <a:xfrm>
            <a:off x="503640" y="1326240"/>
            <a:ext cx="9068760" cy="3287880"/>
          </a:xfrm>
          <a:prstGeom prst="rect">
            <a:avLst/>
          </a:prstGeom>
          <a:noFill/>
          <a:ln w="0">
            <a:noFill/>
          </a:ln>
        </p:spPr>
        <p:txBody>
          <a:bodyPr lIns="0" rIns="0" tIns="0" bIns="0" anchor="t">
            <a:noAutofit/>
          </a:bodyPr>
          <a:p>
            <a:pPr>
              <a:lnSpc>
                <a:spcPct val="115000"/>
              </a:lnSpc>
              <a:buNone/>
            </a:pPr>
            <a:endParaRPr b="0" lang="cs-CZ" sz="2200" spc="-1" strike="noStrike">
              <a:solidFill>
                <a:srgbClr val="ffffff"/>
              </a:solidFill>
              <a:latin typeface="Noto Sans"/>
            </a:endParaRPr>
          </a:p>
        </p:txBody>
      </p:sp>
      <p:sp>
        <p:nvSpPr>
          <p:cNvPr id="4" name="PlaceHolder 3"/>
          <p:cNvSpPr>
            <a:spLocks noGrp="1"/>
          </p:cNvSpPr>
          <p:nvPr>
            <p:ph type="ftr" idx="17"/>
          </p:nvPr>
        </p:nvSpPr>
        <p:spPr/>
        <p:txBody>
          <a:bodyPr/>
          <a:p>
            <a:r>
              <a:t>Footer</a:t>
            </a:r>
          </a:p>
        </p:txBody>
      </p:sp>
      <p:sp>
        <p:nvSpPr>
          <p:cNvPr id="5" name="PlaceHolder 4"/>
          <p:cNvSpPr>
            <a:spLocks noGrp="1"/>
          </p:cNvSpPr>
          <p:nvPr>
            <p:ph type="sldNum" idx="18"/>
          </p:nvPr>
        </p:nvSpPr>
        <p:spPr/>
        <p:txBody>
          <a:bodyPr/>
          <a:p>
            <a:fld id="{05F98802-593D-448F-A09A-4EAE724F4775}" type="slidenum">
              <a:t>&lt;#&gt;</a:t>
            </a:fld>
          </a:p>
        </p:txBody>
      </p:sp>
      <p:sp>
        <p:nvSpPr>
          <p:cNvPr id="6" name="PlaceHolder 5"/>
          <p:cNvSpPr>
            <a:spLocks noGrp="1"/>
          </p:cNvSpPr>
          <p:nvPr>
            <p:ph type="dt" idx="16"/>
          </p:nvPr>
        </p:nvSpPr>
        <p:spPr/>
        <p:txBody>
          <a:bodyPr/>
          <a:p>
            <a:r>
              <a:rPr lang="cs-CZ"/>
              <a:t/>
            </a: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58"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259" name="PlaceHolder 2"/>
          <p:cNvSpPr>
            <a:spLocks noGrp="1"/>
          </p:cNvSpPr>
          <p:nvPr>
            <p:ph/>
          </p:nvPr>
        </p:nvSpPr>
        <p:spPr>
          <a:xfrm>
            <a:off x="503640" y="1326240"/>
            <a:ext cx="906876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4" name="PlaceHolder 3"/>
          <p:cNvSpPr>
            <a:spLocks noGrp="1"/>
          </p:cNvSpPr>
          <p:nvPr>
            <p:ph type="ftr" idx="17"/>
          </p:nvPr>
        </p:nvSpPr>
        <p:spPr/>
        <p:txBody>
          <a:bodyPr/>
          <a:p>
            <a:r>
              <a:t>Footer</a:t>
            </a:r>
          </a:p>
        </p:txBody>
      </p:sp>
      <p:sp>
        <p:nvSpPr>
          <p:cNvPr id="5" name="PlaceHolder 4"/>
          <p:cNvSpPr>
            <a:spLocks noGrp="1"/>
          </p:cNvSpPr>
          <p:nvPr>
            <p:ph type="sldNum" idx="18"/>
          </p:nvPr>
        </p:nvSpPr>
        <p:spPr/>
        <p:txBody>
          <a:bodyPr/>
          <a:p>
            <a:fld id="{3159A9FF-51F4-42C6-A001-7B7D63CBCCDC}" type="slidenum">
              <a:t>&lt;#&gt;</a:t>
            </a:fld>
          </a:p>
        </p:txBody>
      </p:sp>
      <p:sp>
        <p:nvSpPr>
          <p:cNvPr id="6" name="PlaceHolder 5"/>
          <p:cNvSpPr>
            <a:spLocks noGrp="1"/>
          </p:cNvSpPr>
          <p:nvPr>
            <p:ph type="dt" idx="16"/>
          </p:nvPr>
        </p:nvSpPr>
        <p:spPr/>
        <p:txBody>
          <a:bodyPr/>
          <a:p>
            <a:r>
              <a:rPr lang="cs-CZ"/>
              <a:t/>
            </a: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60"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261" name="PlaceHolder 2"/>
          <p:cNvSpPr>
            <a:spLocks noGrp="1"/>
          </p:cNvSpPr>
          <p:nvPr>
            <p:ph/>
          </p:nvPr>
        </p:nvSpPr>
        <p:spPr>
          <a:xfrm>
            <a:off x="503640" y="1326240"/>
            <a:ext cx="442548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262" name="PlaceHolder 3"/>
          <p:cNvSpPr>
            <a:spLocks noGrp="1"/>
          </p:cNvSpPr>
          <p:nvPr>
            <p:ph/>
          </p:nvPr>
        </p:nvSpPr>
        <p:spPr>
          <a:xfrm>
            <a:off x="5150880" y="1326240"/>
            <a:ext cx="442548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5" name="PlaceHolder 4"/>
          <p:cNvSpPr>
            <a:spLocks noGrp="1"/>
          </p:cNvSpPr>
          <p:nvPr>
            <p:ph type="ftr" idx="17"/>
          </p:nvPr>
        </p:nvSpPr>
        <p:spPr/>
        <p:txBody>
          <a:bodyPr/>
          <a:p>
            <a:r>
              <a:t>Footer</a:t>
            </a:r>
          </a:p>
        </p:txBody>
      </p:sp>
      <p:sp>
        <p:nvSpPr>
          <p:cNvPr id="6" name="PlaceHolder 5"/>
          <p:cNvSpPr>
            <a:spLocks noGrp="1"/>
          </p:cNvSpPr>
          <p:nvPr>
            <p:ph type="sldNum" idx="18"/>
          </p:nvPr>
        </p:nvSpPr>
        <p:spPr/>
        <p:txBody>
          <a:bodyPr/>
          <a:p>
            <a:fld id="{8BDA612D-9EA8-47A1-9E79-1CBD45DDF2ED}" type="slidenum">
              <a:t>&lt;#&gt;</a:t>
            </a:fld>
          </a:p>
        </p:txBody>
      </p:sp>
      <p:sp>
        <p:nvSpPr>
          <p:cNvPr id="7" name="PlaceHolder 6"/>
          <p:cNvSpPr>
            <a:spLocks noGrp="1"/>
          </p:cNvSpPr>
          <p:nvPr>
            <p:ph type="dt" idx="16"/>
          </p:nvPr>
        </p:nvSpPr>
        <p:spPr/>
        <p:txBody>
          <a:bodyPr/>
          <a:p>
            <a:r>
              <a:rPr lang="cs-CZ"/>
              <a:t/>
            </a: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63"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3" name="PlaceHolder 2"/>
          <p:cNvSpPr>
            <a:spLocks noGrp="1"/>
          </p:cNvSpPr>
          <p:nvPr>
            <p:ph type="ftr" idx="17"/>
          </p:nvPr>
        </p:nvSpPr>
        <p:spPr/>
        <p:txBody>
          <a:bodyPr/>
          <a:p>
            <a:r>
              <a:t>Footer</a:t>
            </a:r>
          </a:p>
        </p:txBody>
      </p:sp>
      <p:sp>
        <p:nvSpPr>
          <p:cNvPr id="4" name="PlaceHolder 3"/>
          <p:cNvSpPr>
            <a:spLocks noGrp="1"/>
          </p:cNvSpPr>
          <p:nvPr>
            <p:ph type="sldNum" idx="18"/>
          </p:nvPr>
        </p:nvSpPr>
        <p:spPr/>
        <p:txBody>
          <a:bodyPr/>
          <a:p>
            <a:fld id="{C80DBE46-4532-4209-B8C4-BB1DD5ECA5CB}" type="slidenum">
              <a:t>&lt;#&gt;</a:t>
            </a:fld>
          </a:p>
        </p:txBody>
      </p:sp>
      <p:sp>
        <p:nvSpPr>
          <p:cNvPr id="5" name="PlaceHolder 4"/>
          <p:cNvSpPr>
            <a:spLocks noGrp="1"/>
          </p:cNvSpPr>
          <p:nvPr>
            <p:ph type="dt" idx="16"/>
          </p:nvPr>
        </p:nvSpPr>
        <p:spPr/>
        <p:txBody>
          <a:bodyPr/>
          <a:p>
            <a:r>
              <a:rPr lang="cs-CZ"/>
              <a:t/>
            </a: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64" name="PlaceHolder 1"/>
          <p:cNvSpPr>
            <a:spLocks noGrp="1"/>
          </p:cNvSpPr>
          <p:nvPr>
            <p:ph type="subTitle"/>
          </p:nvPr>
        </p:nvSpPr>
        <p:spPr>
          <a:xfrm>
            <a:off x="503640" y="225720"/>
            <a:ext cx="9068760" cy="4388400"/>
          </a:xfrm>
          <a:prstGeom prst="rect">
            <a:avLst/>
          </a:prstGeom>
          <a:noFill/>
          <a:ln w="0">
            <a:noFill/>
          </a:ln>
        </p:spPr>
        <p:txBody>
          <a:bodyPr lIns="0" rIns="0" tIns="0" bIns="0" anchor="t">
            <a:noAutofit/>
          </a:bodyPr>
          <a:p>
            <a:pPr>
              <a:lnSpc>
                <a:spcPct val="115000"/>
              </a:lnSpc>
              <a:buNone/>
            </a:pPr>
            <a:endParaRPr b="0" lang="cs-CZ" sz="2200" spc="-1" strike="noStrike">
              <a:solidFill>
                <a:srgbClr val="ffffff"/>
              </a:solidFill>
              <a:latin typeface="Noto Sans"/>
            </a:endParaRPr>
          </a:p>
        </p:txBody>
      </p:sp>
      <p:sp>
        <p:nvSpPr>
          <p:cNvPr id="3" name="PlaceHolder 2"/>
          <p:cNvSpPr>
            <a:spLocks noGrp="1"/>
          </p:cNvSpPr>
          <p:nvPr>
            <p:ph type="ftr" idx="17"/>
          </p:nvPr>
        </p:nvSpPr>
        <p:spPr/>
        <p:txBody>
          <a:bodyPr/>
          <a:p>
            <a:r>
              <a:t>Footer</a:t>
            </a:r>
          </a:p>
        </p:txBody>
      </p:sp>
      <p:sp>
        <p:nvSpPr>
          <p:cNvPr id="4" name="PlaceHolder 3"/>
          <p:cNvSpPr>
            <a:spLocks noGrp="1"/>
          </p:cNvSpPr>
          <p:nvPr>
            <p:ph type="sldNum" idx="18"/>
          </p:nvPr>
        </p:nvSpPr>
        <p:spPr/>
        <p:txBody>
          <a:bodyPr/>
          <a:p>
            <a:fld id="{2BB10274-6E66-400A-B1E3-FBA5F2D67750}" type="slidenum">
              <a:t>&lt;#&gt;</a:t>
            </a:fld>
          </a:p>
        </p:txBody>
      </p:sp>
      <p:sp>
        <p:nvSpPr>
          <p:cNvPr id="5" name="PlaceHolder 4"/>
          <p:cNvSpPr>
            <a:spLocks noGrp="1"/>
          </p:cNvSpPr>
          <p:nvPr>
            <p:ph type="dt" idx="16"/>
          </p:nvPr>
        </p:nvSpPr>
        <p:spPr/>
        <p:txBody>
          <a:bodyPr/>
          <a:p>
            <a:r>
              <a:rPr lang="cs-CZ"/>
              <a:t/>
            </a: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65"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266" name="PlaceHolder 2"/>
          <p:cNvSpPr>
            <a:spLocks noGrp="1"/>
          </p:cNvSpPr>
          <p:nvPr>
            <p:ph/>
          </p:nvPr>
        </p:nvSpPr>
        <p:spPr>
          <a:xfrm>
            <a:off x="50364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267" name="PlaceHolder 3"/>
          <p:cNvSpPr>
            <a:spLocks noGrp="1"/>
          </p:cNvSpPr>
          <p:nvPr>
            <p:ph/>
          </p:nvPr>
        </p:nvSpPr>
        <p:spPr>
          <a:xfrm>
            <a:off x="5150880" y="1326240"/>
            <a:ext cx="442548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268" name="PlaceHolder 4"/>
          <p:cNvSpPr>
            <a:spLocks noGrp="1"/>
          </p:cNvSpPr>
          <p:nvPr>
            <p:ph/>
          </p:nvPr>
        </p:nvSpPr>
        <p:spPr>
          <a:xfrm>
            <a:off x="503640" y="304380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6" name="PlaceHolder 5"/>
          <p:cNvSpPr>
            <a:spLocks noGrp="1"/>
          </p:cNvSpPr>
          <p:nvPr>
            <p:ph type="ftr" idx="17"/>
          </p:nvPr>
        </p:nvSpPr>
        <p:spPr/>
        <p:txBody>
          <a:bodyPr/>
          <a:p>
            <a:r>
              <a:t>Footer</a:t>
            </a:r>
          </a:p>
        </p:txBody>
      </p:sp>
      <p:sp>
        <p:nvSpPr>
          <p:cNvPr id="7" name="PlaceHolder 6"/>
          <p:cNvSpPr>
            <a:spLocks noGrp="1"/>
          </p:cNvSpPr>
          <p:nvPr>
            <p:ph type="sldNum" idx="18"/>
          </p:nvPr>
        </p:nvSpPr>
        <p:spPr/>
        <p:txBody>
          <a:bodyPr/>
          <a:p>
            <a:fld id="{745F2DB6-DFD8-4120-9CEF-332624632099}" type="slidenum">
              <a:t>&lt;#&gt;</a:t>
            </a:fld>
          </a:p>
        </p:txBody>
      </p:sp>
      <p:sp>
        <p:nvSpPr>
          <p:cNvPr id="8" name="PlaceHolder 7"/>
          <p:cNvSpPr>
            <a:spLocks noGrp="1"/>
          </p:cNvSpPr>
          <p:nvPr>
            <p:ph type="dt" idx="16"/>
          </p:nvPr>
        </p:nvSpPr>
        <p:spPr/>
        <p:txBody>
          <a:bodyPr/>
          <a:p>
            <a:r>
              <a:rPr lang="cs-CZ"/>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16" name="PlaceHolder 2"/>
          <p:cNvSpPr>
            <a:spLocks noGrp="1"/>
          </p:cNvSpPr>
          <p:nvPr>
            <p:ph/>
          </p:nvPr>
        </p:nvSpPr>
        <p:spPr>
          <a:xfrm>
            <a:off x="503640" y="1326240"/>
            <a:ext cx="442548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17" name="PlaceHolder 3"/>
          <p:cNvSpPr>
            <a:spLocks noGrp="1"/>
          </p:cNvSpPr>
          <p:nvPr>
            <p:ph/>
          </p:nvPr>
        </p:nvSpPr>
        <p:spPr>
          <a:xfrm>
            <a:off x="515088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18" name="PlaceHolder 4"/>
          <p:cNvSpPr>
            <a:spLocks noGrp="1"/>
          </p:cNvSpPr>
          <p:nvPr>
            <p:ph/>
          </p:nvPr>
        </p:nvSpPr>
        <p:spPr>
          <a:xfrm>
            <a:off x="5150880" y="304380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69"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270" name="PlaceHolder 2"/>
          <p:cNvSpPr>
            <a:spLocks noGrp="1"/>
          </p:cNvSpPr>
          <p:nvPr>
            <p:ph/>
          </p:nvPr>
        </p:nvSpPr>
        <p:spPr>
          <a:xfrm>
            <a:off x="503640" y="1326240"/>
            <a:ext cx="442548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271" name="PlaceHolder 3"/>
          <p:cNvSpPr>
            <a:spLocks noGrp="1"/>
          </p:cNvSpPr>
          <p:nvPr>
            <p:ph/>
          </p:nvPr>
        </p:nvSpPr>
        <p:spPr>
          <a:xfrm>
            <a:off x="515088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272" name="PlaceHolder 4"/>
          <p:cNvSpPr>
            <a:spLocks noGrp="1"/>
          </p:cNvSpPr>
          <p:nvPr>
            <p:ph/>
          </p:nvPr>
        </p:nvSpPr>
        <p:spPr>
          <a:xfrm>
            <a:off x="5150880" y="304380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6" name="PlaceHolder 5"/>
          <p:cNvSpPr>
            <a:spLocks noGrp="1"/>
          </p:cNvSpPr>
          <p:nvPr>
            <p:ph type="ftr" idx="17"/>
          </p:nvPr>
        </p:nvSpPr>
        <p:spPr/>
        <p:txBody>
          <a:bodyPr/>
          <a:p>
            <a:r>
              <a:t>Footer</a:t>
            </a:r>
          </a:p>
        </p:txBody>
      </p:sp>
      <p:sp>
        <p:nvSpPr>
          <p:cNvPr id="7" name="PlaceHolder 6"/>
          <p:cNvSpPr>
            <a:spLocks noGrp="1"/>
          </p:cNvSpPr>
          <p:nvPr>
            <p:ph type="sldNum" idx="18"/>
          </p:nvPr>
        </p:nvSpPr>
        <p:spPr/>
        <p:txBody>
          <a:bodyPr/>
          <a:p>
            <a:fld id="{CBE75978-B79F-48FC-A5C5-04DDCCB63AD3}" type="slidenum">
              <a:t>&lt;#&gt;</a:t>
            </a:fld>
          </a:p>
        </p:txBody>
      </p:sp>
      <p:sp>
        <p:nvSpPr>
          <p:cNvPr id="8" name="PlaceHolder 7"/>
          <p:cNvSpPr>
            <a:spLocks noGrp="1"/>
          </p:cNvSpPr>
          <p:nvPr>
            <p:ph type="dt" idx="16"/>
          </p:nvPr>
        </p:nvSpPr>
        <p:spPr/>
        <p:txBody>
          <a:bodyPr/>
          <a:p>
            <a:r>
              <a:rPr lang="cs-CZ"/>
              <a:t/>
            </a: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73"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274" name="PlaceHolder 2"/>
          <p:cNvSpPr>
            <a:spLocks noGrp="1"/>
          </p:cNvSpPr>
          <p:nvPr>
            <p:ph/>
          </p:nvPr>
        </p:nvSpPr>
        <p:spPr>
          <a:xfrm>
            <a:off x="50364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275" name="PlaceHolder 3"/>
          <p:cNvSpPr>
            <a:spLocks noGrp="1"/>
          </p:cNvSpPr>
          <p:nvPr>
            <p:ph/>
          </p:nvPr>
        </p:nvSpPr>
        <p:spPr>
          <a:xfrm>
            <a:off x="515088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276" name="PlaceHolder 4"/>
          <p:cNvSpPr>
            <a:spLocks noGrp="1"/>
          </p:cNvSpPr>
          <p:nvPr>
            <p:ph/>
          </p:nvPr>
        </p:nvSpPr>
        <p:spPr>
          <a:xfrm>
            <a:off x="503640" y="3043800"/>
            <a:ext cx="90687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6" name="PlaceHolder 5"/>
          <p:cNvSpPr>
            <a:spLocks noGrp="1"/>
          </p:cNvSpPr>
          <p:nvPr>
            <p:ph type="ftr" idx="17"/>
          </p:nvPr>
        </p:nvSpPr>
        <p:spPr/>
        <p:txBody>
          <a:bodyPr/>
          <a:p>
            <a:r>
              <a:t>Footer</a:t>
            </a:r>
          </a:p>
        </p:txBody>
      </p:sp>
      <p:sp>
        <p:nvSpPr>
          <p:cNvPr id="7" name="PlaceHolder 6"/>
          <p:cNvSpPr>
            <a:spLocks noGrp="1"/>
          </p:cNvSpPr>
          <p:nvPr>
            <p:ph type="sldNum" idx="18"/>
          </p:nvPr>
        </p:nvSpPr>
        <p:spPr/>
        <p:txBody>
          <a:bodyPr/>
          <a:p>
            <a:fld id="{0CB21327-17EF-4847-9E9F-A99C29CA6EC1}" type="slidenum">
              <a:t>&lt;#&gt;</a:t>
            </a:fld>
          </a:p>
        </p:txBody>
      </p:sp>
      <p:sp>
        <p:nvSpPr>
          <p:cNvPr id="8" name="PlaceHolder 7"/>
          <p:cNvSpPr>
            <a:spLocks noGrp="1"/>
          </p:cNvSpPr>
          <p:nvPr>
            <p:ph type="dt" idx="16"/>
          </p:nvPr>
        </p:nvSpPr>
        <p:spPr/>
        <p:txBody>
          <a:bodyPr/>
          <a:p>
            <a:r>
              <a:rPr lang="cs-CZ"/>
              <a:t/>
            </a: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7"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278" name="PlaceHolder 2"/>
          <p:cNvSpPr>
            <a:spLocks noGrp="1"/>
          </p:cNvSpPr>
          <p:nvPr>
            <p:ph/>
          </p:nvPr>
        </p:nvSpPr>
        <p:spPr>
          <a:xfrm>
            <a:off x="503640" y="1326240"/>
            <a:ext cx="90687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279" name="PlaceHolder 3"/>
          <p:cNvSpPr>
            <a:spLocks noGrp="1"/>
          </p:cNvSpPr>
          <p:nvPr>
            <p:ph/>
          </p:nvPr>
        </p:nvSpPr>
        <p:spPr>
          <a:xfrm>
            <a:off x="503640" y="3043800"/>
            <a:ext cx="90687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5" name="PlaceHolder 4"/>
          <p:cNvSpPr>
            <a:spLocks noGrp="1"/>
          </p:cNvSpPr>
          <p:nvPr>
            <p:ph type="ftr" idx="17"/>
          </p:nvPr>
        </p:nvSpPr>
        <p:spPr/>
        <p:txBody>
          <a:bodyPr/>
          <a:p>
            <a:r>
              <a:t>Footer</a:t>
            </a:r>
          </a:p>
        </p:txBody>
      </p:sp>
      <p:sp>
        <p:nvSpPr>
          <p:cNvPr id="6" name="PlaceHolder 5"/>
          <p:cNvSpPr>
            <a:spLocks noGrp="1"/>
          </p:cNvSpPr>
          <p:nvPr>
            <p:ph type="sldNum" idx="18"/>
          </p:nvPr>
        </p:nvSpPr>
        <p:spPr/>
        <p:txBody>
          <a:bodyPr/>
          <a:p>
            <a:fld id="{1437D9CA-498C-4C6D-B981-08DB21CACDEC}" type="slidenum">
              <a:t>&lt;#&gt;</a:t>
            </a:fld>
          </a:p>
        </p:txBody>
      </p:sp>
      <p:sp>
        <p:nvSpPr>
          <p:cNvPr id="7" name="PlaceHolder 6"/>
          <p:cNvSpPr>
            <a:spLocks noGrp="1"/>
          </p:cNvSpPr>
          <p:nvPr>
            <p:ph type="dt" idx="16"/>
          </p:nvPr>
        </p:nvSpPr>
        <p:spPr/>
        <p:txBody>
          <a:bodyPr/>
          <a:p>
            <a:r>
              <a:rPr lang="cs-CZ"/>
              <a:t/>
            </a: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0"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281" name="PlaceHolder 2"/>
          <p:cNvSpPr>
            <a:spLocks noGrp="1"/>
          </p:cNvSpPr>
          <p:nvPr>
            <p:ph/>
          </p:nvPr>
        </p:nvSpPr>
        <p:spPr>
          <a:xfrm>
            <a:off x="50364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282" name="PlaceHolder 3"/>
          <p:cNvSpPr>
            <a:spLocks noGrp="1"/>
          </p:cNvSpPr>
          <p:nvPr>
            <p:ph/>
          </p:nvPr>
        </p:nvSpPr>
        <p:spPr>
          <a:xfrm>
            <a:off x="515088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283" name="PlaceHolder 4"/>
          <p:cNvSpPr>
            <a:spLocks noGrp="1"/>
          </p:cNvSpPr>
          <p:nvPr>
            <p:ph/>
          </p:nvPr>
        </p:nvSpPr>
        <p:spPr>
          <a:xfrm>
            <a:off x="503640" y="304380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284" name="PlaceHolder 5"/>
          <p:cNvSpPr>
            <a:spLocks noGrp="1"/>
          </p:cNvSpPr>
          <p:nvPr>
            <p:ph/>
          </p:nvPr>
        </p:nvSpPr>
        <p:spPr>
          <a:xfrm>
            <a:off x="5150880" y="304380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7" name="PlaceHolder 6"/>
          <p:cNvSpPr>
            <a:spLocks noGrp="1"/>
          </p:cNvSpPr>
          <p:nvPr>
            <p:ph type="ftr" idx="17"/>
          </p:nvPr>
        </p:nvSpPr>
        <p:spPr/>
        <p:txBody>
          <a:bodyPr/>
          <a:p>
            <a:r>
              <a:t>Footer</a:t>
            </a:r>
          </a:p>
        </p:txBody>
      </p:sp>
      <p:sp>
        <p:nvSpPr>
          <p:cNvPr id="8" name="PlaceHolder 7"/>
          <p:cNvSpPr>
            <a:spLocks noGrp="1"/>
          </p:cNvSpPr>
          <p:nvPr>
            <p:ph type="sldNum" idx="18"/>
          </p:nvPr>
        </p:nvSpPr>
        <p:spPr/>
        <p:txBody>
          <a:bodyPr/>
          <a:p>
            <a:fld id="{F9549299-6FDF-44C4-BE71-F43A72D8B39C}" type="slidenum">
              <a:t>&lt;#&gt;</a:t>
            </a:fld>
          </a:p>
        </p:txBody>
      </p:sp>
      <p:sp>
        <p:nvSpPr>
          <p:cNvPr id="9" name="PlaceHolder 8"/>
          <p:cNvSpPr>
            <a:spLocks noGrp="1"/>
          </p:cNvSpPr>
          <p:nvPr>
            <p:ph type="dt" idx="16"/>
          </p:nvPr>
        </p:nvSpPr>
        <p:spPr/>
        <p:txBody>
          <a:bodyPr/>
          <a:p>
            <a:r>
              <a:rPr lang="cs-CZ"/>
              <a:t/>
            </a: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85"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286" name="PlaceHolder 2"/>
          <p:cNvSpPr>
            <a:spLocks noGrp="1"/>
          </p:cNvSpPr>
          <p:nvPr>
            <p:ph/>
          </p:nvPr>
        </p:nvSpPr>
        <p:spPr>
          <a:xfrm>
            <a:off x="503640" y="132624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287" name="PlaceHolder 3"/>
          <p:cNvSpPr>
            <a:spLocks noGrp="1"/>
          </p:cNvSpPr>
          <p:nvPr>
            <p:ph/>
          </p:nvPr>
        </p:nvSpPr>
        <p:spPr>
          <a:xfrm>
            <a:off x="3570120" y="132624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288" name="PlaceHolder 4"/>
          <p:cNvSpPr>
            <a:spLocks noGrp="1"/>
          </p:cNvSpPr>
          <p:nvPr>
            <p:ph/>
          </p:nvPr>
        </p:nvSpPr>
        <p:spPr>
          <a:xfrm>
            <a:off x="6636240" y="132624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289" name="PlaceHolder 5"/>
          <p:cNvSpPr>
            <a:spLocks noGrp="1"/>
          </p:cNvSpPr>
          <p:nvPr>
            <p:ph/>
          </p:nvPr>
        </p:nvSpPr>
        <p:spPr>
          <a:xfrm>
            <a:off x="503640" y="304380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290" name="PlaceHolder 6"/>
          <p:cNvSpPr>
            <a:spLocks noGrp="1"/>
          </p:cNvSpPr>
          <p:nvPr>
            <p:ph/>
          </p:nvPr>
        </p:nvSpPr>
        <p:spPr>
          <a:xfrm>
            <a:off x="3570120" y="304380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291" name="PlaceHolder 7"/>
          <p:cNvSpPr>
            <a:spLocks noGrp="1"/>
          </p:cNvSpPr>
          <p:nvPr>
            <p:ph/>
          </p:nvPr>
        </p:nvSpPr>
        <p:spPr>
          <a:xfrm>
            <a:off x="6636240" y="304380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9" name="PlaceHolder 8"/>
          <p:cNvSpPr>
            <a:spLocks noGrp="1"/>
          </p:cNvSpPr>
          <p:nvPr>
            <p:ph type="ftr" idx="17"/>
          </p:nvPr>
        </p:nvSpPr>
        <p:spPr/>
        <p:txBody>
          <a:bodyPr/>
          <a:p>
            <a:r>
              <a:t>Footer</a:t>
            </a:r>
          </a:p>
        </p:txBody>
      </p:sp>
      <p:sp>
        <p:nvSpPr>
          <p:cNvPr id="10" name="PlaceHolder 9"/>
          <p:cNvSpPr>
            <a:spLocks noGrp="1"/>
          </p:cNvSpPr>
          <p:nvPr>
            <p:ph type="sldNum" idx="18"/>
          </p:nvPr>
        </p:nvSpPr>
        <p:spPr/>
        <p:txBody>
          <a:bodyPr/>
          <a:p>
            <a:fld id="{7D755AEC-F459-49D5-AD03-ACA47CD6AC6A}" type="slidenum">
              <a:t>&lt;#&gt;</a:t>
            </a:fld>
          </a:p>
        </p:txBody>
      </p:sp>
      <p:sp>
        <p:nvSpPr>
          <p:cNvPr id="11" name="PlaceHolder 10"/>
          <p:cNvSpPr>
            <a:spLocks noGrp="1"/>
          </p:cNvSpPr>
          <p:nvPr>
            <p:ph type="dt" idx="16"/>
          </p:nvPr>
        </p:nvSpPr>
        <p:spPr/>
        <p:txBody>
          <a:bodyPr/>
          <a:p>
            <a:r>
              <a:rPr lang="cs-CZ"/>
              <a:t/>
            </a: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0"/>
          </p:nvPr>
        </p:nvSpPr>
        <p:spPr/>
        <p:txBody>
          <a:bodyPr/>
          <a:p>
            <a:r>
              <a:t>Footer</a:t>
            </a:r>
          </a:p>
        </p:txBody>
      </p:sp>
      <p:sp>
        <p:nvSpPr>
          <p:cNvPr id="3" name="PlaceHolder 2"/>
          <p:cNvSpPr>
            <a:spLocks noGrp="1"/>
          </p:cNvSpPr>
          <p:nvPr>
            <p:ph type="sldNum" idx="21"/>
          </p:nvPr>
        </p:nvSpPr>
        <p:spPr/>
        <p:txBody>
          <a:bodyPr/>
          <a:p>
            <a:fld id="{91B07620-A834-478B-B6B3-C9BEECA1F290}" type="slidenum">
              <a:t>&lt;#&gt;</a:t>
            </a:fld>
          </a:p>
        </p:txBody>
      </p:sp>
      <p:sp>
        <p:nvSpPr>
          <p:cNvPr id="4" name="PlaceHolder 3"/>
          <p:cNvSpPr>
            <a:spLocks noGrp="1"/>
          </p:cNvSpPr>
          <p:nvPr>
            <p:ph type="dt" idx="19"/>
          </p:nvPr>
        </p:nvSpPr>
        <p:spPr/>
        <p:txBody>
          <a:bodyPr/>
          <a:p>
            <a:r>
              <a:rPr lang="cs-CZ"/>
              <a:t/>
            </a:r>
          </a:p>
        </p:txBody>
      </p:sp>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98"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299" name="PlaceHolder 2"/>
          <p:cNvSpPr>
            <a:spLocks noGrp="1"/>
          </p:cNvSpPr>
          <p:nvPr>
            <p:ph type="subTitle"/>
          </p:nvPr>
        </p:nvSpPr>
        <p:spPr>
          <a:xfrm>
            <a:off x="503640" y="1326240"/>
            <a:ext cx="9068760" cy="3287880"/>
          </a:xfrm>
          <a:prstGeom prst="rect">
            <a:avLst/>
          </a:prstGeom>
          <a:noFill/>
          <a:ln w="0">
            <a:noFill/>
          </a:ln>
        </p:spPr>
        <p:txBody>
          <a:bodyPr lIns="0" rIns="0" tIns="0" bIns="0" anchor="t">
            <a:noAutofit/>
          </a:bodyPr>
          <a:p>
            <a:pPr>
              <a:lnSpc>
                <a:spcPct val="115000"/>
              </a:lnSpc>
              <a:buNone/>
            </a:pPr>
            <a:endParaRPr b="0" lang="cs-CZ" sz="2200" spc="-1" strike="noStrike">
              <a:solidFill>
                <a:srgbClr val="ffffff"/>
              </a:solidFill>
              <a:latin typeface="Noto Sans"/>
            </a:endParaRPr>
          </a:p>
        </p:txBody>
      </p:sp>
      <p:sp>
        <p:nvSpPr>
          <p:cNvPr id="4" name="PlaceHolder 3"/>
          <p:cNvSpPr>
            <a:spLocks noGrp="1"/>
          </p:cNvSpPr>
          <p:nvPr>
            <p:ph type="ftr" idx="20"/>
          </p:nvPr>
        </p:nvSpPr>
        <p:spPr/>
        <p:txBody>
          <a:bodyPr/>
          <a:p>
            <a:r>
              <a:t>Footer</a:t>
            </a:r>
          </a:p>
        </p:txBody>
      </p:sp>
      <p:sp>
        <p:nvSpPr>
          <p:cNvPr id="5" name="PlaceHolder 4"/>
          <p:cNvSpPr>
            <a:spLocks noGrp="1"/>
          </p:cNvSpPr>
          <p:nvPr>
            <p:ph type="sldNum" idx="21"/>
          </p:nvPr>
        </p:nvSpPr>
        <p:spPr/>
        <p:txBody>
          <a:bodyPr/>
          <a:p>
            <a:fld id="{46D1BD1E-9D8B-4143-9358-47159880D76A}" type="slidenum">
              <a:t>&lt;#&gt;</a:t>
            </a:fld>
          </a:p>
        </p:txBody>
      </p:sp>
      <p:sp>
        <p:nvSpPr>
          <p:cNvPr id="6" name="PlaceHolder 5"/>
          <p:cNvSpPr>
            <a:spLocks noGrp="1"/>
          </p:cNvSpPr>
          <p:nvPr>
            <p:ph type="dt" idx="19"/>
          </p:nvPr>
        </p:nvSpPr>
        <p:spPr/>
        <p:txBody>
          <a:bodyPr/>
          <a:p>
            <a:r>
              <a:rPr lang="cs-CZ"/>
              <a:t/>
            </a: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00"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301" name="PlaceHolder 2"/>
          <p:cNvSpPr>
            <a:spLocks noGrp="1"/>
          </p:cNvSpPr>
          <p:nvPr>
            <p:ph/>
          </p:nvPr>
        </p:nvSpPr>
        <p:spPr>
          <a:xfrm>
            <a:off x="503640" y="1326240"/>
            <a:ext cx="906876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4" name="PlaceHolder 3"/>
          <p:cNvSpPr>
            <a:spLocks noGrp="1"/>
          </p:cNvSpPr>
          <p:nvPr>
            <p:ph type="ftr" idx="20"/>
          </p:nvPr>
        </p:nvSpPr>
        <p:spPr/>
        <p:txBody>
          <a:bodyPr/>
          <a:p>
            <a:r>
              <a:t>Footer</a:t>
            </a:r>
          </a:p>
        </p:txBody>
      </p:sp>
      <p:sp>
        <p:nvSpPr>
          <p:cNvPr id="5" name="PlaceHolder 4"/>
          <p:cNvSpPr>
            <a:spLocks noGrp="1"/>
          </p:cNvSpPr>
          <p:nvPr>
            <p:ph type="sldNum" idx="21"/>
          </p:nvPr>
        </p:nvSpPr>
        <p:spPr/>
        <p:txBody>
          <a:bodyPr/>
          <a:p>
            <a:fld id="{E332D054-7868-463A-BEA2-AB3EC3AF055D}" type="slidenum">
              <a:t>&lt;#&gt;</a:t>
            </a:fld>
          </a:p>
        </p:txBody>
      </p:sp>
      <p:sp>
        <p:nvSpPr>
          <p:cNvPr id="6" name="PlaceHolder 5"/>
          <p:cNvSpPr>
            <a:spLocks noGrp="1"/>
          </p:cNvSpPr>
          <p:nvPr>
            <p:ph type="dt" idx="19"/>
          </p:nvPr>
        </p:nvSpPr>
        <p:spPr/>
        <p:txBody>
          <a:bodyPr/>
          <a:p>
            <a:r>
              <a:rPr lang="cs-CZ"/>
              <a:t/>
            </a: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02"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303" name="PlaceHolder 2"/>
          <p:cNvSpPr>
            <a:spLocks noGrp="1"/>
          </p:cNvSpPr>
          <p:nvPr>
            <p:ph/>
          </p:nvPr>
        </p:nvSpPr>
        <p:spPr>
          <a:xfrm>
            <a:off x="503640" y="1326240"/>
            <a:ext cx="442548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304" name="PlaceHolder 3"/>
          <p:cNvSpPr>
            <a:spLocks noGrp="1"/>
          </p:cNvSpPr>
          <p:nvPr>
            <p:ph/>
          </p:nvPr>
        </p:nvSpPr>
        <p:spPr>
          <a:xfrm>
            <a:off x="5150880" y="1326240"/>
            <a:ext cx="442548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5" name="PlaceHolder 4"/>
          <p:cNvSpPr>
            <a:spLocks noGrp="1"/>
          </p:cNvSpPr>
          <p:nvPr>
            <p:ph type="ftr" idx="20"/>
          </p:nvPr>
        </p:nvSpPr>
        <p:spPr/>
        <p:txBody>
          <a:bodyPr/>
          <a:p>
            <a:r>
              <a:t>Footer</a:t>
            </a:r>
          </a:p>
        </p:txBody>
      </p:sp>
      <p:sp>
        <p:nvSpPr>
          <p:cNvPr id="6" name="PlaceHolder 5"/>
          <p:cNvSpPr>
            <a:spLocks noGrp="1"/>
          </p:cNvSpPr>
          <p:nvPr>
            <p:ph type="sldNum" idx="21"/>
          </p:nvPr>
        </p:nvSpPr>
        <p:spPr/>
        <p:txBody>
          <a:bodyPr/>
          <a:p>
            <a:fld id="{B05270F0-6710-4A69-BE36-B75C168C00E1}" type="slidenum">
              <a:t>&lt;#&gt;</a:t>
            </a:fld>
          </a:p>
        </p:txBody>
      </p:sp>
      <p:sp>
        <p:nvSpPr>
          <p:cNvPr id="7" name="PlaceHolder 6"/>
          <p:cNvSpPr>
            <a:spLocks noGrp="1"/>
          </p:cNvSpPr>
          <p:nvPr>
            <p:ph type="dt" idx="19"/>
          </p:nvPr>
        </p:nvSpPr>
        <p:spPr/>
        <p:txBody>
          <a:bodyPr/>
          <a:p>
            <a:r>
              <a:rPr lang="cs-CZ"/>
              <a:t/>
            </a: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05"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3" name="PlaceHolder 2"/>
          <p:cNvSpPr>
            <a:spLocks noGrp="1"/>
          </p:cNvSpPr>
          <p:nvPr>
            <p:ph type="ftr" idx="20"/>
          </p:nvPr>
        </p:nvSpPr>
        <p:spPr/>
        <p:txBody>
          <a:bodyPr/>
          <a:p>
            <a:r>
              <a:t>Footer</a:t>
            </a:r>
          </a:p>
        </p:txBody>
      </p:sp>
      <p:sp>
        <p:nvSpPr>
          <p:cNvPr id="4" name="PlaceHolder 3"/>
          <p:cNvSpPr>
            <a:spLocks noGrp="1"/>
          </p:cNvSpPr>
          <p:nvPr>
            <p:ph type="sldNum" idx="21"/>
          </p:nvPr>
        </p:nvSpPr>
        <p:spPr/>
        <p:txBody>
          <a:bodyPr/>
          <a:p>
            <a:fld id="{21630FD4-B289-47CA-9B70-CE318D7DA445}" type="slidenum">
              <a:t>&lt;#&gt;</a:t>
            </a:fld>
          </a:p>
        </p:txBody>
      </p:sp>
      <p:sp>
        <p:nvSpPr>
          <p:cNvPr id="5" name="PlaceHolder 4"/>
          <p:cNvSpPr>
            <a:spLocks noGrp="1"/>
          </p:cNvSpPr>
          <p:nvPr>
            <p:ph type="dt" idx="19"/>
          </p:nvPr>
        </p:nvSpPr>
        <p:spPr/>
        <p:txBody>
          <a:bodyPr/>
          <a:p>
            <a:r>
              <a:rPr lang="cs-CZ"/>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20" name="PlaceHolder 2"/>
          <p:cNvSpPr>
            <a:spLocks noGrp="1"/>
          </p:cNvSpPr>
          <p:nvPr>
            <p:ph/>
          </p:nvPr>
        </p:nvSpPr>
        <p:spPr>
          <a:xfrm>
            <a:off x="50364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21" name="PlaceHolder 3"/>
          <p:cNvSpPr>
            <a:spLocks noGrp="1"/>
          </p:cNvSpPr>
          <p:nvPr>
            <p:ph/>
          </p:nvPr>
        </p:nvSpPr>
        <p:spPr>
          <a:xfrm>
            <a:off x="515088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22" name="PlaceHolder 4"/>
          <p:cNvSpPr>
            <a:spLocks noGrp="1"/>
          </p:cNvSpPr>
          <p:nvPr>
            <p:ph/>
          </p:nvPr>
        </p:nvSpPr>
        <p:spPr>
          <a:xfrm>
            <a:off x="503640" y="3043800"/>
            <a:ext cx="9068760" cy="1568160"/>
          </a:xfrm>
          <a:prstGeom prst="rect">
            <a:avLst/>
          </a:prstGeom>
          <a:noFill/>
          <a:ln w="0">
            <a:noFill/>
          </a:ln>
        </p:spPr>
        <p:txBody>
          <a:bodyPr lIns="0" rIns="0" tIns="0" bIns="0" anchor="t">
            <a:normAutofit/>
          </a:bodyPr>
          <a:p>
            <a:endParaRPr b="0" lang="cs-CZ" sz="3200" spc="-1" strike="noStrike">
              <a:latin typeface="Noto Sans"/>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06" name="PlaceHolder 1"/>
          <p:cNvSpPr>
            <a:spLocks noGrp="1"/>
          </p:cNvSpPr>
          <p:nvPr>
            <p:ph type="subTitle"/>
          </p:nvPr>
        </p:nvSpPr>
        <p:spPr>
          <a:xfrm>
            <a:off x="503640" y="225720"/>
            <a:ext cx="9068760" cy="4388400"/>
          </a:xfrm>
          <a:prstGeom prst="rect">
            <a:avLst/>
          </a:prstGeom>
          <a:noFill/>
          <a:ln w="0">
            <a:noFill/>
          </a:ln>
        </p:spPr>
        <p:txBody>
          <a:bodyPr lIns="0" rIns="0" tIns="0" bIns="0" anchor="t">
            <a:noAutofit/>
          </a:bodyPr>
          <a:p>
            <a:pPr>
              <a:lnSpc>
                <a:spcPct val="115000"/>
              </a:lnSpc>
              <a:buNone/>
            </a:pPr>
            <a:endParaRPr b="0" lang="cs-CZ" sz="2200" spc="-1" strike="noStrike">
              <a:solidFill>
                <a:srgbClr val="ffffff"/>
              </a:solidFill>
              <a:latin typeface="Noto Sans"/>
            </a:endParaRPr>
          </a:p>
        </p:txBody>
      </p:sp>
      <p:sp>
        <p:nvSpPr>
          <p:cNvPr id="3" name="PlaceHolder 2"/>
          <p:cNvSpPr>
            <a:spLocks noGrp="1"/>
          </p:cNvSpPr>
          <p:nvPr>
            <p:ph type="ftr" idx="20"/>
          </p:nvPr>
        </p:nvSpPr>
        <p:spPr/>
        <p:txBody>
          <a:bodyPr/>
          <a:p>
            <a:r>
              <a:t>Footer</a:t>
            </a:r>
          </a:p>
        </p:txBody>
      </p:sp>
      <p:sp>
        <p:nvSpPr>
          <p:cNvPr id="4" name="PlaceHolder 3"/>
          <p:cNvSpPr>
            <a:spLocks noGrp="1"/>
          </p:cNvSpPr>
          <p:nvPr>
            <p:ph type="sldNum" idx="21"/>
          </p:nvPr>
        </p:nvSpPr>
        <p:spPr/>
        <p:txBody>
          <a:bodyPr/>
          <a:p>
            <a:fld id="{C64315E2-65A5-4768-92EF-0561DBD4F2E1}" type="slidenum">
              <a:t>&lt;#&gt;</a:t>
            </a:fld>
          </a:p>
        </p:txBody>
      </p:sp>
      <p:sp>
        <p:nvSpPr>
          <p:cNvPr id="5" name="PlaceHolder 4"/>
          <p:cNvSpPr>
            <a:spLocks noGrp="1"/>
          </p:cNvSpPr>
          <p:nvPr>
            <p:ph type="dt" idx="19"/>
          </p:nvPr>
        </p:nvSpPr>
        <p:spPr/>
        <p:txBody>
          <a:bodyPr/>
          <a:p>
            <a:r>
              <a:rPr lang="cs-CZ"/>
              <a:t/>
            </a: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07"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308" name="PlaceHolder 2"/>
          <p:cNvSpPr>
            <a:spLocks noGrp="1"/>
          </p:cNvSpPr>
          <p:nvPr>
            <p:ph/>
          </p:nvPr>
        </p:nvSpPr>
        <p:spPr>
          <a:xfrm>
            <a:off x="50364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309" name="PlaceHolder 3"/>
          <p:cNvSpPr>
            <a:spLocks noGrp="1"/>
          </p:cNvSpPr>
          <p:nvPr>
            <p:ph/>
          </p:nvPr>
        </p:nvSpPr>
        <p:spPr>
          <a:xfrm>
            <a:off x="5150880" y="1326240"/>
            <a:ext cx="442548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310" name="PlaceHolder 4"/>
          <p:cNvSpPr>
            <a:spLocks noGrp="1"/>
          </p:cNvSpPr>
          <p:nvPr>
            <p:ph/>
          </p:nvPr>
        </p:nvSpPr>
        <p:spPr>
          <a:xfrm>
            <a:off x="503640" y="304380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6" name="PlaceHolder 5"/>
          <p:cNvSpPr>
            <a:spLocks noGrp="1"/>
          </p:cNvSpPr>
          <p:nvPr>
            <p:ph type="ftr" idx="20"/>
          </p:nvPr>
        </p:nvSpPr>
        <p:spPr/>
        <p:txBody>
          <a:bodyPr/>
          <a:p>
            <a:r>
              <a:t>Footer</a:t>
            </a:r>
          </a:p>
        </p:txBody>
      </p:sp>
      <p:sp>
        <p:nvSpPr>
          <p:cNvPr id="7" name="PlaceHolder 6"/>
          <p:cNvSpPr>
            <a:spLocks noGrp="1"/>
          </p:cNvSpPr>
          <p:nvPr>
            <p:ph type="sldNum" idx="21"/>
          </p:nvPr>
        </p:nvSpPr>
        <p:spPr/>
        <p:txBody>
          <a:bodyPr/>
          <a:p>
            <a:fld id="{95513CC6-A7C5-474C-9051-84508D0F943A}" type="slidenum">
              <a:t>&lt;#&gt;</a:t>
            </a:fld>
          </a:p>
        </p:txBody>
      </p:sp>
      <p:sp>
        <p:nvSpPr>
          <p:cNvPr id="8" name="PlaceHolder 7"/>
          <p:cNvSpPr>
            <a:spLocks noGrp="1"/>
          </p:cNvSpPr>
          <p:nvPr>
            <p:ph type="dt" idx="19"/>
          </p:nvPr>
        </p:nvSpPr>
        <p:spPr/>
        <p:txBody>
          <a:bodyPr/>
          <a:p>
            <a:r>
              <a:rPr lang="cs-CZ"/>
              <a:t/>
            </a: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11"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312" name="PlaceHolder 2"/>
          <p:cNvSpPr>
            <a:spLocks noGrp="1"/>
          </p:cNvSpPr>
          <p:nvPr>
            <p:ph/>
          </p:nvPr>
        </p:nvSpPr>
        <p:spPr>
          <a:xfrm>
            <a:off x="503640" y="1326240"/>
            <a:ext cx="442548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313" name="PlaceHolder 3"/>
          <p:cNvSpPr>
            <a:spLocks noGrp="1"/>
          </p:cNvSpPr>
          <p:nvPr>
            <p:ph/>
          </p:nvPr>
        </p:nvSpPr>
        <p:spPr>
          <a:xfrm>
            <a:off x="515088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314" name="PlaceHolder 4"/>
          <p:cNvSpPr>
            <a:spLocks noGrp="1"/>
          </p:cNvSpPr>
          <p:nvPr>
            <p:ph/>
          </p:nvPr>
        </p:nvSpPr>
        <p:spPr>
          <a:xfrm>
            <a:off x="5150880" y="304380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6" name="PlaceHolder 5"/>
          <p:cNvSpPr>
            <a:spLocks noGrp="1"/>
          </p:cNvSpPr>
          <p:nvPr>
            <p:ph type="ftr" idx="20"/>
          </p:nvPr>
        </p:nvSpPr>
        <p:spPr/>
        <p:txBody>
          <a:bodyPr/>
          <a:p>
            <a:r>
              <a:t>Footer</a:t>
            </a:r>
          </a:p>
        </p:txBody>
      </p:sp>
      <p:sp>
        <p:nvSpPr>
          <p:cNvPr id="7" name="PlaceHolder 6"/>
          <p:cNvSpPr>
            <a:spLocks noGrp="1"/>
          </p:cNvSpPr>
          <p:nvPr>
            <p:ph type="sldNum" idx="21"/>
          </p:nvPr>
        </p:nvSpPr>
        <p:spPr/>
        <p:txBody>
          <a:bodyPr/>
          <a:p>
            <a:fld id="{AB990668-6625-4117-A6B2-6503902CCDC5}" type="slidenum">
              <a:t>&lt;#&gt;</a:t>
            </a:fld>
          </a:p>
        </p:txBody>
      </p:sp>
      <p:sp>
        <p:nvSpPr>
          <p:cNvPr id="8" name="PlaceHolder 7"/>
          <p:cNvSpPr>
            <a:spLocks noGrp="1"/>
          </p:cNvSpPr>
          <p:nvPr>
            <p:ph type="dt" idx="19"/>
          </p:nvPr>
        </p:nvSpPr>
        <p:spPr/>
        <p:txBody>
          <a:bodyPr/>
          <a:p>
            <a:r>
              <a:rPr lang="cs-CZ"/>
              <a:t/>
            </a: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15"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316" name="PlaceHolder 2"/>
          <p:cNvSpPr>
            <a:spLocks noGrp="1"/>
          </p:cNvSpPr>
          <p:nvPr>
            <p:ph/>
          </p:nvPr>
        </p:nvSpPr>
        <p:spPr>
          <a:xfrm>
            <a:off x="50364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317" name="PlaceHolder 3"/>
          <p:cNvSpPr>
            <a:spLocks noGrp="1"/>
          </p:cNvSpPr>
          <p:nvPr>
            <p:ph/>
          </p:nvPr>
        </p:nvSpPr>
        <p:spPr>
          <a:xfrm>
            <a:off x="515088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318" name="PlaceHolder 4"/>
          <p:cNvSpPr>
            <a:spLocks noGrp="1"/>
          </p:cNvSpPr>
          <p:nvPr>
            <p:ph/>
          </p:nvPr>
        </p:nvSpPr>
        <p:spPr>
          <a:xfrm>
            <a:off x="503640" y="3043800"/>
            <a:ext cx="90687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6" name="PlaceHolder 5"/>
          <p:cNvSpPr>
            <a:spLocks noGrp="1"/>
          </p:cNvSpPr>
          <p:nvPr>
            <p:ph type="ftr" idx="20"/>
          </p:nvPr>
        </p:nvSpPr>
        <p:spPr/>
        <p:txBody>
          <a:bodyPr/>
          <a:p>
            <a:r>
              <a:t>Footer</a:t>
            </a:r>
          </a:p>
        </p:txBody>
      </p:sp>
      <p:sp>
        <p:nvSpPr>
          <p:cNvPr id="7" name="PlaceHolder 6"/>
          <p:cNvSpPr>
            <a:spLocks noGrp="1"/>
          </p:cNvSpPr>
          <p:nvPr>
            <p:ph type="sldNum" idx="21"/>
          </p:nvPr>
        </p:nvSpPr>
        <p:spPr/>
        <p:txBody>
          <a:bodyPr/>
          <a:p>
            <a:fld id="{5F76758F-AEED-43A8-9F56-6E71AF4D2C43}" type="slidenum">
              <a:t>&lt;#&gt;</a:t>
            </a:fld>
          </a:p>
        </p:txBody>
      </p:sp>
      <p:sp>
        <p:nvSpPr>
          <p:cNvPr id="8" name="PlaceHolder 7"/>
          <p:cNvSpPr>
            <a:spLocks noGrp="1"/>
          </p:cNvSpPr>
          <p:nvPr>
            <p:ph type="dt" idx="19"/>
          </p:nvPr>
        </p:nvSpPr>
        <p:spPr/>
        <p:txBody>
          <a:bodyPr/>
          <a:p>
            <a:r>
              <a:rPr lang="cs-CZ"/>
              <a:t/>
            </a: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19"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320" name="PlaceHolder 2"/>
          <p:cNvSpPr>
            <a:spLocks noGrp="1"/>
          </p:cNvSpPr>
          <p:nvPr>
            <p:ph/>
          </p:nvPr>
        </p:nvSpPr>
        <p:spPr>
          <a:xfrm>
            <a:off x="503640" y="1326240"/>
            <a:ext cx="90687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321" name="PlaceHolder 3"/>
          <p:cNvSpPr>
            <a:spLocks noGrp="1"/>
          </p:cNvSpPr>
          <p:nvPr>
            <p:ph/>
          </p:nvPr>
        </p:nvSpPr>
        <p:spPr>
          <a:xfrm>
            <a:off x="503640" y="3043800"/>
            <a:ext cx="90687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5" name="PlaceHolder 4"/>
          <p:cNvSpPr>
            <a:spLocks noGrp="1"/>
          </p:cNvSpPr>
          <p:nvPr>
            <p:ph type="ftr" idx="20"/>
          </p:nvPr>
        </p:nvSpPr>
        <p:spPr/>
        <p:txBody>
          <a:bodyPr/>
          <a:p>
            <a:r>
              <a:t>Footer</a:t>
            </a:r>
          </a:p>
        </p:txBody>
      </p:sp>
      <p:sp>
        <p:nvSpPr>
          <p:cNvPr id="6" name="PlaceHolder 5"/>
          <p:cNvSpPr>
            <a:spLocks noGrp="1"/>
          </p:cNvSpPr>
          <p:nvPr>
            <p:ph type="sldNum" idx="21"/>
          </p:nvPr>
        </p:nvSpPr>
        <p:spPr/>
        <p:txBody>
          <a:bodyPr/>
          <a:p>
            <a:fld id="{0AFFB5DB-329B-4315-8A1A-368297825815}" type="slidenum">
              <a:t>&lt;#&gt;</a:t>
            </a:fld>
          </a:p>
        </p:txBody>
      </p:sp>
      <p:sp>
        <p:nvSpPr>
          <p:cNvPr id="7" name="PlaceHolder 6"/>
          <p:cNvSpPr>
            <a:spLocks noGrp="1"/>
          </p:cNvSpPr>
          <p:nvPr>
            <p:ph type="dt" idx="19"/>
          </p:nvPr>
        </p:nvSpPr>
        <p:spPr/>
        <p:txBody>
          <a:bodyPr/>
          <a:p>
            <a:r>
              <a:rPr lang="cs-CZ"/>
              <a:t/>
            </a: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22"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323" name="PlaceHolder 2"/>
          <p:cNvSpPr>
            <a:spLocks noGrp="1"/>
          </p:cNvSpPr>
          <p:nvPr>
            <p:ph/>
          </p:nvPr>
        </p:nvSpPr>
        <p:spPr>
          <a:xfrm>
            <a:off x="50364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324" name="PlaceHolder 3"/>
          <p:cNvSpPr>
            <a:spLocks noGrp="1"/>
          </p:cNvSpPr>
          <p:nvPr>
            <p:ph/>
          </p:nvPr>
        </p:nvSpPr>
        <p:spPr>
          <a:xfrm>
            <a:off x="5150880" y="132624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325" name="PlaceHolder 4"/>
          <p:cNvSpPr>
            <a:spLocks noGrp="1"/>
          </p:cNvSpPr>
          <p:nvPr>
            <p:ph/>
          </p:nvPr>
        </p:nvSpPr>
        <p:spPr>
          <a:xfrm>
            <a:off x="503640" y="304380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326" name="PlaceHolder 5"/>
          <p:cNvSpPr>
            <a:spLocks noGrp="1"/>
          </p:cNvSpPr>
          <p:nvPr>
            <p:ph/>
          </p:nvPr>
        </p:nvSpPr>
        <p:spPr>
          <a:xfrm>
            <a:off x="5150880" y="3043800"/>
            <a:ext cx="442548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7" name="PlaceHolder 6"/>
          <p:cNvSpPr>
            <a:spLocks noGrp="1"/>
          </p:cNvSpPr>
          <p:nvPr>
            <p:ph type="ftr" idx="20"/>
          </p:nvPr>
        </p:nvSpPr>
        <p:spPr/>
        <p:txBody>
          <a:bodyPr/>
          <a:p>
            <a:r>
              <a:t>Footer</a:t>
            </a:r>
          </a:p>
        </p:txBody>
      </p:sp>
      <p:sp>
        <p:nvSpPr>
          <p:cNvPr id="8" name="PlaceHolder 7"/>
          <p:cNvSpPr>
            <a:spLocks noGrp="1"/>
          </p:cNvSpPr>
          <p:nvPr>
            <p:ph type="sldNum" idx="21"/>
          </p:nvPr>
        </p:nvSpPr>
        <p:spPr/>
        <p:txBody>
          <a:bodyPr/>
          <a:p>
            <a:fld id="{CA4FB76E-1C0A-4935-AC42-F76E717DBF2E}" type="slidenum">
              <a:t>&lt;#&gt;</a:t>
            </a:fld>
          </a:p>
        </p:txBody>
      </p:sp>
      <p:sp>
        <p:nvSpPr>
          <p:cNvPr id="9" name="PlaceHolder 8"/>
          <p:cNvSpPr>
            <a:spLocks noGrp="1"/>
          </p:cNvSpPr>
          <p:nvPr>
            <p:ph type="dt" idx="19"/>
          </p:nvPr>
        </p:nvSpPr>
        <p:spPr/>
        <p:txBody>
          <a:bodyPr/>
          <a:p>
            <a:r>
              <a:rPr lang="cs-CZ"/>
              <a:t/>
            </a: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27"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328" name="PlaceHolder 2"/>
          <p:cNvSpPr>
            <a:spLocks noGrp="1"/>
          </p:cNvSpPr>
          <p:nvPr>
            <p:ph/>
          </p:nvPr>
        </p:nvSpPr>
        <p:spPr>
          <a:xfrm>
            <a:off x="503640" y="132624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329" name="PlaceHolder 3"/>
          <p:cNvSpPr>
            <a:spLocks noGrp="1"/>
          </p:cNvSpPr>
          <p:nvPr>
            <p:ph/>
          </p:nvPr>
        </p:nvSpPr>
        <p:spPr>
          <a:xfrm>
            <a:off x="3570120" y="132624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330" name="PlaceHolder 4"/>
          <p:cNvSpPr>
            <a:spLocks noGrp="1"/>
          </p:cNvSpPr>
          <p:nvPr>
            <p:ph/>
          </p:nvPr>
        </p:nvSpPr>
        <p:spPr>
          <a:xfrm>
            <a:off x="6636240" y="132624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331" name="PlaceHolder 5"/>
          <p:cNvSpPr>
            <a:spLocks noGrp="1"/>
          </p:cNvSpPr>
          <p:nvPr>
            <p:ph/>
          </p:nvPr>
        </p:nvSpPr>
        <p:spPr>
          <a:xfrm>
            <a:off x="503640" y="304380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332" name="PlaceHolder 6"/>
          <p:cNvSpPr>
            <a:spLocks noGrp="1"/>
          </p:cNvSpPr>
          <p:nvPr>
            <p:ph/>
          </p:nvPr>
        </p:nvSpPr>
        <p:spPr>
          <a:xfrm>
            <a:off x="3570120" y="304380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333" name="PlaceHolder 7"/>
          <p:cNvSpPr>
            <a:spLocks noGrp="1"/>
          </p:cNvSpPr>
          <p:nvPr>
            <p:ph/>
          </p:nvPr>
        </p:nvSpPr>
        <p:spPr>
          <a:xfrm>
            <a:off x="6636240" y="3043800"/>
            <a:ext cx="2919960" cy="1568160"/>
          </a:xfrm>
          <a:prstGeom prst="rect">
            <a:avLst/>
          </a:prstGeom>
          <a:noFill/>
          <a:ln w="0">
            <a:noFill/>
          </a:ln>
        </p:spPr>
        <p:txBody>
          <a:bodyPr lIns="0" rIns="0" tIns="0" bIns="0" anchor="t">
            <a:normAutofit/>
          </a:bodyPr>
          <a:p>
            <a:endParaRPr b="0" lang="cs-CZ" sz="3200" spc="-1" strike="noStrike">
              <a:latin typeface="Noto Sans"/>
            </a:endParaRPr>
          </a:p>
        </p:txBody>
      </p:sp>
      <p:sp>
        <p:nvSpPr>
          <p:cNvPr id="9" name="PlaceHolder 8"/>
          <p:cNvSpPr>
            <a:spLocks noGrp="1"/>
          </p:cNvSpPr>
          <p:nvPr>
            <p:ph type="ftr" idx="20"/>
          </p:nvPr>
        </p:nvSpPr>
        <p:spPr/>
        <p:txBody>
          <a:bodyPr/>
          <a:p>
            <a:r>
              <a:t>Footer</a:t>
            </a:r>
          </a:p>
        </p:txBody>
      </p:sp>
      <p:sp>
        <p:nvSpPr>
          <p:cNvPr id="10" name="PlaceHolder 9"/>
          <p:cNvSpPr>
            <a:spLocks noGrp="1"/>
          </p:cNvSpPr>
          <p:nvPr>
            <p:ph type="sldNum" idx="21"/>
          </p:nvPr>
        </p:nvSpPr>
        <p:spPr/>
        <p:txBody>
          <a:bodyPr/>
          <a:p>
            <a:fld id="{7EED3F33-93C5-486F-91D0-66AEE5002C52}" type="slidenum">
              <a:t>&lt;#&gt;</a:t>
            </a:fld>
          </a:p>
        </p:txBody>
      </p:sp>
      <p:sp>
        <p:nvSpPr>
          <p:cNvPr id="11" name="PlaceHolder 10"/>
          <p:cNvSpPr>
            <a:spLocks noGrp="1"/>
          </p:cNvSpPr>
          <p:nvPr>
            <p:ph type="dt" idx="19"/>
          </p:nvPr>
        </p:nvSpPr>
        <p:spPr/>
        <p:txBody>
          <a:bodyPr/>
          <a:p>
            <a:r>
              <a:rPr lang="cs-CZ"/>
              <a:t/>
            </a:r>
          </a:p>
        </p:txBody>
      </p:sp>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3"/>
          </p:nvPr>
        </p:nvSpPr>
        <p:spPr/>
        <p:txBody>
          <a:bodyPr/>
          <a:p>
            <a:r>
              <a:t>Footer</a:t>
            </a:r>
          </a:p>
        </p:txBody>
      </p:sp>
      <p:sp>
        <p:nvSpPr>
          <p:cNvPr id="3" name="PlaceHolder 2"/>
          <p:cNvSpPr>
            <a:spLocks noGrp="1"/>
          </p:cNvSpPr>
          <p:nvPr>
            <p:ph type="sldNum" idx="24"/>
          </p:nvPr>
        </p:nvSpPr>
        <p:spPr/>
        <p:txBody>
          <a:bodyPr/>
          <a:p>
            <a:fld id="{47CEDB9B-A173-4206-BD35-0B59BCBFE317}" type="slidenum">
              <a:t>&lt;#&gt;</a:t>
            </a:fld>
          </a:p>
        </p:txBody>
      </p:sp>
      <p:sp>
        <p:nvSpPr>
          <p:cNvPr id="4" name="PlaceHolder 3"/>
          <p:cNvSpPr>
            <a:spLocks noGrp="1"/>
          </p:cNvSpPr>
          <p:nvPr>
            <p:ph type="dt" idx="22"/>
          </p:nvPr>
        </p:nvSpPr>
        <p:spPr/>
        <p:txBody>
          <a:bodyPr/>
          <a:p>
            <a:r>
              <a:rPr lang="cs-CZ"/>
              <a:t/>
            </a:r>
          </a:p>
        </p:txBody>
      </p:sp>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40"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341" name="PlaceHolder 2"/>
          <p:cNvSpPr>
            <a:spLocks noGrp="1"/>
          </p:cNvSpPr>
          <p:nvPr>
            <p:ph type="subTitle"/>
          </p:nvPr>
        </p:nvSpPr>
        <p:spPr>
          <a:xfrm>
            <a:off x="503640" y="1326240"/>
            <a:ext cx="9068760" cy="3287880"/>
          </a:xfrm>
          <a:prstGeom prst="rect">
            <a:avLst/>
          </a:prstGeom>
          <a:noFill/>
          <a:ln w="0">
            <a:noFill/>
          </a:ln>
        </p:spPr>
        <p:txBody>
          <a:bodyPr lIns="0" rIns="0" tIns="0" bIns="0" anchor="t">
            <a:noAutofit/>
          </a:bodyPr>
          <a:p>
            <a:pPr>
              <a:lnSpc>
                <a:spcPct val="115000"/>
              </a:lnSpc>
              <a:buNone/>
            </a:pPr>
            <a:endParaRPr b="0" lang="cs-CZ" sz="2200" spc="-1" strike="noStrike">
              <a:solidFill>
                <a:srgbClr val="ffffff"/>
              </a:solidFill>
              <a:latin typeface="Noto Sans"/>
            </a:endParaRPr>
          </a:p>
        </p:txBody>
      </p:sp>
      <p:sp>
        <p:nvSpPr>
          <p:cNvPr id="4" name="PlaceHolder 3"/>
          <p:cNvSpPr>
            <a:spLocks noGrp="1"/>
          </p:cNvSpPr>
          <p:nvPr>
            <p:ph type="ftr" idx="23"/>
          </p:nvPr>
        </p:nvSpPr>
        <p:spPr/>
        <p:txBody>
          <a:bodyPr/>
          <a:p>
            <a:r>
              <a:t>Footer</a:t>
            </a:r>
          </a:p>
        </p:txBody>
      </p:sp>
      <p:sp>
        <p:nvSpPr>
          <p:cNvPr id="5" name="PlaceHolder 4"/>
          <p:cNvSpPr>
            <a:spLocks noGrp="1"/>
          </p:cNvSpPr>
          <p:nvPr>
            <p:ph type="sldNum" idx="24"/>
          </p:nvPr>
        </p:nvSpPr>
        <p:spPr/>
        <p:txBody>
          <a:bodyPr/>
          <a:p>
            <a:fld id="{551A0F7B-E7E9-46F9-ABFB-4A2460391D03}" type="slidenum">
              <a:t>&lt;#&gt;</a:t>
            </a:fld>
          </a:p>
        </p:txBody>
      </p:sp>
      <p:sp>
        <p:nvSpPr>
          <p:cNvPr id="6" name="PlaceHolder 5"/>
          <p:cNvSpPr>
            <a:spLocks noGrp="1"/>
          </p:cNvSpPr>
          <p:nvPr>
            <p:ph type="dt" idx="22"/>
          </p:nvPr>
        </p:nvSpPr>
        <p:spPr/>
        <p:txBody>
          <a:bodyPr/>
          <a:p>
            <a:r>
              <a:rPr lang="cs-CZ"/>
              <a:t/>
            </a:r>
          </a:p>
        </p:txBody>
      </p:sp>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42"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endParaRPr b="0" lang="cs-CZ" sz="3200" spc="-1" strike="noStrike">
              <a:solidFill>
                <a:srgbClr val="3a8c93"/>
              </a:solidFill>
              <a:latin typeface="Noto Sans"/>
            </a:endParaRPr>
          </a:p>
        </p:txBody>
      </p:sp>
      <p:sp>
        <p:nvSpPr>
          <p:cNvPr id="343" name="PlaceHolder 2"/>
          <p:cNvSpPr>
            <a:spLocks noGrp="1"/>
          </p:cNvSpPr>
          <p:nvPr>
            <p:ph/>
          </p:nvPr>
        </p:nvSpPr>
        <p:spPr>
          <a:xfrm>
            <a:off x="503640" y="1326240"/>
            <a:ext cx="9068760" cy="3287880"/>
          </a:xfrm>
          <a:prstGeom prst="rect">
            <a:avLst/>
          </a:prstGeom>
          <a:noFill/>
          <a:ln w="0">
            <a:noFill/>
          </a:ln>
        </p:spPr>
        <p:txBody>
          <a:bodyPr lIns="0" rIns="0" tIns="0" bIns="0" anchor="t">
            <a:normAutofit/>
          </a:bodyPr>
          <a:p>
            <a:endParaRPr b="0" lang="cs-CZ" sz="3200" spc="-1" strike="noStrike">
              <a:latin typeface="Noto Sans"/>
            </a:endParaRPr>
          </a:p>
        </p:txBody>
      </p:sp>
      <p:sp>
        <p:nvSpPr>
          <p:cNvPr id="4" name="PlaceHolder 3"/>
          <p:cNvSpPr>
            <a:spLocks noGrp="1"/>
          </p:cNvSpPr>
          <p:nvPr>
            <p:ph type="ftr" idx="23"/>
          </p:nvPr>
        </p:nvSpPr>
        <p:spPr/>
        <p:txBody>
          <a:bodyPr/>
          <a:p>
            <a:r>
              <a:t>Footer</a:t>
            </a:r>
          </a:p>
        </p:txBody>
      </p:sp>
      <p:sp>
        <p:nvSpPr>
          <p:cNvPr id="5" name="PlaceHolder 4"/>
          <p:cNvSpPr>
            <a:spLocks noGrp="1"/>
          </p:cNvSpPr>
          <p:nvPr>
            <p:ph type="sldNum" idx="24"/>
          </p:nvPr>
        </p:nvSpPr>
        <p:spPr/>
        <p:txBody>
          <a:bodyPr/>
          <a:p>
            <a:fld id="{6BFFA3D5-2C38-4754-B2C6-69641AAD289D}" type="slidenum">
              <a:t>&lt;#&gt;</a:t>
            </a:fld>
          </a:p>
        </p:txBody>
      </p:sp>
      <p:sp>
        <p:nvSpPr>
          <p:cNvPr id="6" name="PlaceHolder 5"/>
          <p:cNvSpPr>
            <a:spLocks noGrp="1"/>
          </p:cNvSpPr>
          <p:nvPr>
            <p:ph type="dt" idx="22"/>
          </p:nvPr>
        </p:nvSpPr>
        <p:spPr/>
        <p:txBody>
          <a:bodyPr/>
          <a:p>
            <a:r>
              <a:rPr lang="cs-CZ"/>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slideLayout" Target="../slideLayouts/slideLayout109.xml"/><Relationship Id="rId3" Type="http://schemas.openxmlformats.org/officeDocument/2006/relationships/slideLayout" Target="../slideLayouts/slideLayout110.xml"/><Relationship Id="rId4" Type="http://schemas.openxmlformats.org/officeDocument/2006/relationships/slideLayout" Target="../slideLayouts/slideLayout111.xml"/><Relationship Id="rId5" Type="http://schemas.openxmlformats.org/officeDocument/2006/relationships/slideLayout" Target="../slideLayouts/slideLayout112.xml"/><Relationship Id="rId6" Type="http://schemas.openxmlformats.org/officeDocument/2006/relationships/slideLayout" Target="../slideLayouts/slideLayout113.xml"/><Relationship Id="rId7" Type="http://schemas.openxmlformats.org/officeDocument/2006/relationships/slideLayout" Target="../slideLayouts/slideLayout114.xml"/><Relationship Id="rId8" Type="http://schemas.openxmlformats.org/officeDocument/2006/relationships/slideLayout" Target="../slideLayouts/slideLayout115.xml"/><Relationship Id="rId9" Type="http://schemas.openxmlformats.org/officeDocument/2006/relationships/slideLayout" Target="../slideLayouts/slideLayout116.xml"/><Relationship Id="rId10" Type="http://schemas.openxmlformats.org/officeDocument/2006/relationships/slideLayout" Target="../slideLayouts/slideLayout117.xml"/><Relationship Id="rId11" Type="http://schemas.openxmlformats.org/officeDocument/2006/relationships/slideLayout" Target="../slideLayouts/slideLayout118.xml"/><Relationship Id="rId12" Type="http://schemas.openxmlformats.org/officeDocument/2006/relationships/slideLayout" Target="../slideLayouts/slideLayout119.xml"/><Relationship Id="rId13" Type="http://schemas.openxmlformats.org/officeDocument/2006/relationships/slideLayout" Target="../slideLayouts/slideLayout12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slideLayout" Target="../slideLayouts/slideLayout121.xml"/><Relationship Id="rId3" Type="http://schemas.openxmlformats.org/officeDocument/2006/relationships/slideLayout" Target="../slideLayouts/slideLayout122.xml"/><Relationship Id="rId4" Type="http://schemas.openxmlformats.org/officeDocument/2006/relationships/slideLayout" Target="../slideLayouts/slideLayout123.xml"/><Relationship Id="rId5" Type="http://schemas.openxmlformats.org/officeDocument/2006/relationships/slideLayout" Target="../slideLayouts/slideLayout124.xml"/><Relationship Id="rId6" Type="http://schemas.openxmlformats.org/officeDocument/2006/relationships/slideLayout" Target="../slideLayouts/slideLayout125.xml"/><Relationship Id="rId7" Type="http://schemas.openxmlformats.org/officeDocument/2006/relationships/slideLayout" Target="../slideLayouts/slideLayout126.xml"/><Relationship Id="rId8" Type="http://schemas.openxmlformats.org/officeDocument/2006/relationships/slideLayout" Target="../slideLayouts/slideLayout127.xml"/><Relationship Id="rId9" Type="http://schemas.openxmlformats.org/officeDocument/2006/relationships/slideLayout" Target="../slideLayouts/slideLayout128.xml"/><Relationship Id="rId10" Type="http://schemas.openxmlformats.org/officeDocument/2006/relationships/slideLayout" Target="../slideLayouts/slideLayout129.xml"/><Relationship Id="rId11" Type="http://schemas.openxmlformats.org/officeDocument/2006/relationships/slideLayout" Target="../slideLayouts/slideLayout130.xml"/><Relationship Id="rId12" Type="http://schemas.openxmlformats.org/officeDocument/2006/relationships/slideLayout" Target="../slideLayouts/slideLayout131.xml"/><Relationship Id="rId13" Type="http://schemas.openxmlformats.org/officeDocument/2006/relationships/slideLayout" Target="../slideLayouts/slideLayout13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2.jpe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3.jpe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4.jpeg"/><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5.jpeg"/><Relationship Id="rId3" Type="http://schemas.openxmlformats.org/officeDocument/2006/relationships/image" Target="../media/image6.jpeg"/><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slideLayout" Target="../slideLayouts/slideLayout58.xml"/><Relationship Id="rId14" Type="http://schemas.openxmlformats.org/officeDocument/2006/relationships/slideLayout" Target="../slideLayouts/slideLayout59.xml"/><Relationship Id="rId15"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slideLayout" Target="../slideLayouts/slideLayout96.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9" Type="http://schemas.openxmlformats.org/officeDocument/2006/relationships/slideLayout" Target="../slideLayouts/slideLayout104.xml"/><Relationship Id="rId10" Type="http://schemas.openxmlformats.org/officeDocument/2006/relationships/slideLayout" Target="../slideLayouts/slideLayout105.xml"/><Relationship Id="rId11" Type="http://schemas.openxmlformats.org/officeDocument/2006/relationships/slideLayout" Target="../slideLayouts/slideLayout106.xml"/><Relationship Id="rId12" Type="http://schemas.openxmlformats.org/officeDocument/2006/relationships/slideLayout" Target="../slideLayouts/slideLayout107.xml"/><Relationship Id="rId13" Type="http://schemas.openxmlformats.org/officeDocument/2006/relationships/slideLayout" Target="../slideLayouts/slideLayout10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503640" y="225720"/>
            <a:ext cx="9068760" cy="946440"/>
          </a:xfrm>
          <a:prstGeom prst="rect">
            <a:avLst/>
          </a:prstGeom>
          <a:noFill/>
          <a:ln w="0">
            <a:noFill/>
          </a:ln>
        </p:spPr>
        <p:txBody>
          <a:bodyPr lIns="0" rIns="0" tIns="0" bIns="0" anchor="ctr">
            <a:noAutofit/>
          </a:bodyPr>
          <a:p>
            <a:pPr algn="ctr">
              <a:buNone/>
            </a:pPr>
            <a:r>
              <a:rPr b="0" lang="cs-CZ" sz="3200" spc="-1" strike="noStrike">
                <a:solidFill>
                  <a:srgbClr val="3a8c93"/>
                </a:solidFill>
                <a:latin typeface="Noto Sans"/>
              </a:rPr>
              <a:t>Klikněte pro úpravu formátu textu nadpisu</a:t>
            </a:r>
            <a:endParaRPr b="0" lang="cs-CZ" sz="3200" spc="-1" strike="noStrike">
              <a:solidFill>
                <a:srgbClr val="3a8c93"/>
              </a:solidFill>
              <a:latin typeface="Noto Sans"/>
            </a:endParaRPr>
          </a:p>
        </p:txBody>
      </p:sp>
      <p:sp>
        <p:nvSpPr>
          <p:cNvPr id="1" name="PlaceHolder 2"/>
          <p:cNvSpPr>
            <a:spLocks noGrp="1"/>
          </p:cNvSpPr>
          <p:nvPr>
            <p:ph type="body"/>
          </p:nvPr>
        </p:nvSpPr>
        <p:spPr>
          <a:xfrm>
            <a:off x="503640" y="1326240"/>
            <a:ext cx="9068760" cy="3287880"/>
          </a:xfrm>
          <a:prstGeom prst="rect">
            <a:avLst/>
          </a:prstGeom>
          <a:noFill/>
          <a:ln w="0">
            <a:noFill/>
          </a:ln>
        </p:spPr>
        <p:txBody>
          <a:bodyPr lIns="0" rIns="0" tIns="0" bIns="0" anchor="t">
            <a:normAutofit/>
          </a:bodyPr>
          <a:p>
            <a:pPr marL="432000" indent="-324000">
              <a:spcBef>
                <a:spcPts val="1409"/>
              </a:spcBef>
              <a:buClr>
                <a:srgbClr val="000000"/>
              </a:buClr>
              <a:buSzPct val="45000"/>
              <a:buFont typeface="Wingdings" charset="2"/>
              <a:buChar char=""/>
            </a:pPr>
            <a:r>
              <a:rPr b="0" lang="cs-CZ" sz="3200" spc="-1" strike="noStrike">
                <a:latin typeface="Noto Sans"/>
              </a:rPr>
              <a:t>Klikněte pro úpravu formátu textu osnovy</a:t>
            </a:r>
            <a:endParaRPr b="0" lang="cs-CZ" sz="3200" spc="-1" strike="noStrike">
              <a:latin typeface="Noto Sans"/>
            </a:endParaRPr>
          </a:p>
          <a:p>
            <a:pPr lvl="1" marL="864000" indent="-324000">
              <a:spcBef>
                <a:spcPts val="1131"/>
              </a:spcBef>
              <a:buClr>
                <a:srgbClr val="000000"/>
              </a:buClr>
              <a:buSzPct val="75000"/>
              <a:buFont typeface="Symbol" charset="2"/>
              <a:buChar char=""/>
            </a:pPr>
            <a:r>
              <a:rPr b="0" lang="cs-CZ" sz="2800" spc="-1" strike="noStrike">
                <a:latin typeface="Noto Sans"/>
              </a:rPr>
              <a:t>Druhá úroveň</a:t>
            </a:r>
            <a:endParaRPr b="0" lang="cs-CZ" sz="2800" spc="-1" strike="noStrike">
              <a:latin typeface="Noto Sans"/>
            </a:endParaRPr>
          </a:p>
          <a:p>
            <a:pPr lvl="2" marL="1296000" indent="-288000">
              <a:spcBef>
                <a:spcPts val="848"/>
              </a:spcBef>
              <a:buClr>
                <a:srgbClr val="000000"/>
              </a:buClr>
              <a:buSzPct val="45000"/>
              <a:buFont typeface="Wingdings" charset="2"/>
              <a:buChar char=""/>
            </a:pPr>
            <a:r>
              <a:rPr b="0" lang="cs-CZ" sz="2400" spc="-1" strike="noStrike">
                <a:latin typeface="Noto Sans"/>
              </a:rPr>
              <a:t>Třetí úroveň</a:t>
            </a:r>
            <a:endParaRPr b="0" lang="cs-CZ" sz="2400" spc="-1" strike="noStrike">
              <a:latin typeface="Noto Sans"/>
            </a:endParaRPr>
          </a:p>
          <a:p>
            <a:pPr lvl="3" marL="1728000" indent="-216000">
              <a:spcBef>
                <a:spcPts val="561"/>
              </a:spcBef>
              <a:buClr>
                <a:srgbClr val="000000"/>
              </a:buClr>
              <a:buSzPct val="75000"/>
              <a:buFont typeface="Symbol" charset="2"/>
              <a:buChar char=""/>
            </a:pPr>
            <a:r>
              <a:rPr b="0" lang="cs-CZ" sz="2000" spc="-1" strike="noStrike">
                <a:latin typeface="Noto Sans"/>
              </a:rPr>
              <a:t>Čtvrtá úroveň osnovy</a:t>
            </a:r>
            <a:endParaRPr b="0" lang="cs-CZ" sz="2000" spc="-1" strike="noStrike">
              <a:latin typeface="Noto Sans"/>
            </a:endParaRPr>
          </a:p>
          <a:p>
            <a:pPr lvl="4" marL="2160000" indent="-216000">
              <a:spcBef>
                <a:spcPts val="281"/>
              </a:spcBef>
              <a:buClr>
                <a:srgbClr val="000000"/>
              </a:buClr>
              <a:buSzPct val="45000"/>
              <a:buFont typeface="Wingdings" charset="2"/>
              <a:buChar char=""/>
            </a:pPr>
            <a:r>
              <a:rPr b="0" lang="cs-CZ" sz="2000" spc="-1" strike="noStrike">
                <a:latin typeface="Noto Sans"/>
              </a:rPr>
              <a:t>Pátá úroveň osnovy</a:t>
            </a:r>
            <a:endParaRPr b="0" lang="cs-CZ" sz="2000" spc="-1" strike="noStrike">
              <a:latin typeface="Noto Sans"/>
            </a:endParaRPr>
          </a:p>
          <a:p>
            <a:pPr lvl="5" marL="2592000" indent="-216000">
              <a:spcBef>
                <a:spcPts val="281"/>
              </a:spcBef>
              <a:buClr>
                <a:srgbClr val="000000"/>
              </a:buClr>
              <a:buSzPct val="45000"/>
              <a:buFont typeface="Wingdings" charset="2"/>
              <a:buChar char=""/>
            </a:pPr>
            <a:r>
              <a:rPr b="0" lang="cs-CZ" sz="2000" spc="-1" strike="noStrike">
                <a:latin typeface="Noto Sans"/>
              </a:rPr>
              <a:t>Šestá úroveň</a:t>
            </a:r>
            <a:endParaRPr b="0" lang="cs-CZ" sz="2000" spc="-1" strike="noStrike">
              <a:latin typeface="Noto Sans"/>
            </a:endParaRPr>
          </a:p>
          <a:p>
            <a:pPr lvl="6" marL="3024000" indent="-216000">
              <a:spcBef>
                <a:spcPts val="281"/>
              </a:spcBef>
              <a:buClr>
                <a:srgbClr val="000000"/>
              </a:buClr>
              <a:buSzPct val="45000"/>
              <a:buFont typeface="Wingdings" charset="2"/>
              <a:buChar char=""/>
            </a:pPr>
            <a:r>
              <a:rPr b="0" lang="cs-CZ" sz="2000" spc="-1" strike="noStrike">
                <a:latin typeface="Noto Sans"/>
              </a:rPr>
              <a:t>Sedmá úroveň</a:t>
            </a:r>
            <a:endParaRPr b="0" lang="cs-CZ" sz="2000" spc="-1" strike="noStrike">
              <a:latin typeface="Noto Sans"/>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6" name=""/>
          <p:cNvSpPr/>
          <p:nvPr/>
        </p:nvSpPr>
        <p:spPr>
          <a:xfrm>
            <a:off x="7608240" y="0"/>
            <a:ext cx="2468880" cy="5669280"/>
          </a:xfrm>
          <a:custGeom>
            <a:avLst/>
            <a:gdLst/>
            <a:ahLst/>
            <a:rect l="0" t="0" r="r" b="b"/>
            <a:pathLst>
              <a:path w="6858" h="15748">
                <a:moveTo>
                  <a:pt x="6858" y="0"/>
                </a:moveTo>
                <a:cubicBezTo>
                  <a:pt x="6858" y="5249"/>
                  <a:pt x="6858" y="10499"/>
                  <a:pt x="6858" y="15748"/>
                </a:cubicBezTo>
                <a:cubicBezTo>
                  <a:pt x="6181" y="15748"/>
                  <a:pt x="2286" y="15748"/>
                  <a:pt x="0" y="15748"/>
                </a:cubicBezTo>
                <a:cubicBezTo>
                  <a:pt x="2253" y="10499"/>
                  <a:pt x="4505" y="5249"/>
                  <a:pt x="6758" y="0"/>
                </a:cubicBezTo>
                <a:cubicBezTo>
                  <a:pt x="6791" y="0"/>
                  <a:pt x="6181" y="0"/>
                  <a:pt x="6858" y="0"/>
                </a:cubicBezTo>
                <a:close/>
              </a:path>
            </a:pathLst>
          </a:custGeom>
          <a:solidFill>
            <a:srgbClr val="0d84a1"/>
          </a:solidFill>
          <a:ln w="0">
            <a:noFill/>
          </a:ln>
        </p:spPr>
      </p:sp>
      <p:sp>
        <p:nvSpPr>
          <p:cNvPr id="377" name=""/>
          <p:cNvSpPr/>
          <p:nvPr/>
        </p:nvSpPr>
        <p:spPr>
          <a:xfrm>
            <a:off x="-35640" y="0"/>
            <a:ext cx="2468880" cy="5669280"/>
          </a:xfrm>
          <a:custGeom>
            <a:avLst/>
            <a:gdLst/>
            <a:ahLst/>
            <a:rect l="0" t="0" r="r" b="b"/>
            <a:pathLst>
              <a:path w="6858" h="15748">
                <a:moveTo>
                  <a:pt x="0" y="15748"/>
                </a:moveTo>
                <a:cubicBezTo>
                  <a:pt x="0" y="10499"/>
                  <a:pt x="0" y="5249"/>
                  <a:pt x="0" y="0"/>
                </a:cubicBezTo>
                <a:cubicBezTo>
                  <a:pt x="677" y="0"/>
                  <a:pt x="4572" y="0"/>
                  <a:pt x="6858" y="0"/>
                </a:cubicBezTo>
                <a:cubicBezTo>
                  <a:pt x="4605" y="5249"/>
                  <a:pt x="2353" y="10499"/>
                  <a:pt x="100" y="15748"/>
                </a:cubicBezTo>
                <a:cubicBezTo>
                  <a:pt x="67" y="15748"/>
                  <a:pt x="677" y="15748"/>
                  <a:pt x="0" y="15748"/>
                </a:cubicBezTo>
                <a:close/>
              </a:path>
            </a:pathLst>
          </a:custGeom>
          <a:solidFill>
            <a:srgbClr val="0d84a1"/>
          </a:solidFill>
          <a:ln w="0">
            <a:noFill/>
          </a:ln>
        </p:spPr>
      </p:sp>
      <p:sp>
        <p:nvSpPr>
          <p:cNvPr id="378" name="PlaceHolder 1"/>
          <p:cNvSpPr>
            <a:spLocks noGrp="1"/>
          </p:cNvSpPr>
          <p:nvPr>
            <p:ph type="title"/>
          </p:nvPr>
        </p:nvSpPr>
        <p:spPr>
          <a:xfrm>
            <a:off x="503640" y="226080"/>
            <a:ext cx="9068400" cy="946080"/>
          </a:xfrm>
          <a:prstGeom prst="rect">
            <a:avLst/>
          </a:prstGeom>
          <a:noFill/>
          <a:ln w="0">
            <a:noFill/>
          </a:ln>
        </p:spPr>
        <p:txBody>
          <a:bodyPr lIns="0" rIns="0" tIns="0" bIns="0" anchor="ctr">
            <a:noAutofit/>
          </a:bodyPr>
          <a:p>
            <a:pPr algn="ctr">
              <a:buNone/>
            </a:pPr>
            <a:r>
              <a:rPr b="0" lang="cs-CZ" sz="4400" spc="-1" strike="noStrike">
                <a:latin typeface="Noto Sans"/>
              </a:rPr>
              <a:t>Klikněte pro úpravu formátu textu nadpisu</a:t>
            </a:r>
            <a:endParaRPr b="0" lang="cs-CZ" sz="4400" spc="-1" strike="noStrike">
              <a:latin typeface="Noto Sans"/>
            </a:endParaRPr>
          </a:p>
        </p:txBody>
      </p:sp>
      <p:sp>
        <p:nvSpPr>
          <p:cNvPr id="379" name="PlaceHolder 2"/>
          <p:cNvSpPr>
            <a:spLocks noGrp="1"/>
          </p:cNvSpPr>
          <p:nvPr>
            <p:ph type="body"/>
          </p:nvPr>
        </p:nvSpPr>
        <p:spPr>
          <a:xfrm>
            <a:off x="503640" y="1326600"/>
            <a:ext cx="9068400" cy="3287520"/>
          </a:xfrm>
          <a:prstGeom prst="rect">
            <a:avLst/>
          </a:prstGeom>
          <a:noFill/>
          <a:ln w="0">
            <a:noFill/>
          </a:ln>
        </p:spPr>
        <p:txBody>
          <a:bodyPr lIns="0" rIns="0" tIns="0" bIns="0" anchor="t">
            <a:normAutofit/>
          </a:bodyPr>
          <a:p>
            <a:pPr marL="432000" indent="-324000">
              <a:spcBef>
                <a:spcPts val="1414"/>
              </a:spcBef>
              <a:buClr>
                <a:srgbClr val="000000"/>
              </a:buClr>
              <a:buSzPct val="45000"/>
              <a:buFont typeface="Wingdings" charset="2"/>
              <a:buChar char=""/>
            </a:pPr>
            <a:r>
              <a:rPr b="0" lang="cs-CZ" sz="3200" spc="-1" strike="noStrike">
                <a:latin typeface="Noto Sans"/>
              </a:rPr>
              <a:t>Klikněte pro úpravu formátu textu osnovy</a:t>
            </a:r>
            <a:endParaRPr b="0" lang="cs-CZ" sz="3200" spc="-1" strike="noStrike">
              <a:latin typeface="Noto Sans"/>
            </a:endParaRPr>
          </a:p>
          <a:p>
            <a:pPr lvl="1" marL="864000" indent="-324000">
              <a:spcBef>
                <a:spcPts val="1134"/>
              </a:spcBef>
              <a:buClr>
                <a:srgbClr val="000000"/>
              </a:buClr>
              <a:buSzPct val="75000"/>
              <a:buFont typeface="Symbol" charset="2"/>
              <a:buChar char=""/>
            </a:pPr>
            <a:r>
              <a:rPr b="0" lang="cs-CZ" sz="2800" spc="-1" strike="noStrike">
                <a:latin typeface="Noto Sans"/>
              </a:rPr>
              <a:t>Druhá úroveň</a:t>
            </a:r>
            <a:endParaRPr b="0" lang="cs-CZ" sz="2800" spc="-1" strike="noStrike">
              <a:latin typeface="Noto Sans"/>
            </a:endParaRPr>
          </a:p>
          <a:p>
            <a:pPr lvl="2" marL="1296000" indent="-288000">
              <a:spcBef>
                <a:spcPts val="850"/>
              </a:spcBef>
              <a:buClr>
                <a:srgbClr val="000000"/>
              </a:buClr>
              <a:buSzPct val="45000"/>
              <a:buFont typeface="Wingdings" charset="2"/>
              <a:buChar char=""/>
            </a:pPr>
            <a:r>
              <a:rPr b="0" lang="cs-CZ" sz="2400" spc="-1" strike="noStrike">
                <a:latin typeface="Noto Sans"/>
              </a:rPr>
              <a:t>Třetí úroveň</a:t>
            </a:r>
            <a:endParaRPr b="0" lang="cs-CZ" sz="2400" spc="-1" strike="noStrike">
              <a:latin typeface="Noto Sans"/>
            </a:endParaRPr>
          </a:p>
          <a:p>
            <a:pPr lvl="3" marL="1728000" indent="-216000">
              <a:spcBef>
                <a:spcPts val="567"/>
              </a:spcBef>
              <a:buClr>
                <a:srgbClr val="000000"/>
              </a:buClr>
              <a:buSzPct val="75000"/>
              <a:buFont typeface="Symbol" charset="2"/>
              <a:buChar char=""/>
            </a:pPr>
            <a:r>
              <a:rPr b="0" lang="cs-CZ" sz="2000" spc="-1" strike="noStrike">
                <a:latin typeface="Noto Sans"/>
              </a:rPr>
              <a:t>Čtvrtá úroveň osnovy</a:t>
            </a:r>
            <a:endParaRPr b="0" lang="cs-CZ" sz="2000" spc="-1" strike="noStrike">
              <a:latin typeface="Noto Sans"/>
            </a:endParaRPr>
          </a:p>
          <a:p>
            <a:pPr lvl="4" marL="2160000" indent="-216000">
              <a:spcBef>
                <a:spcPts val="283"/>
              </a:spcBef>
              <a:buClr>
                <a:srgbClr val="000000"/>
              </a:buClr>
              <a:buSzPct val="45000"/>
              <a:buFont typeface="Wingdings" charset="2"/>
              <a:buChar char=""/>
            </a:pPr>
            <a:r>
              <a:rPr b="0" lang="cs-CZ" sz="2000" spc="-1" strike="noStrike">
                <a:latin typeface="Noto Sans"/>
              </a:rPr>
              <a:t>Pátá úroveň osnovy</a:t>
            </a:r>
            <a:endParaRPr b="0" lang="cs-CZ" sz="2000" spc="-1" strike="noStrike">
              <a:latin typeface="Noto Sans"/>
            </a:endParaRPr>
          </a:p>
          <a:p>
            <a:pPr lvl="5" marL="2592000" indent="-216000">
              <a:spcBef>
                <a:spcPts val="283"/>
              </a:spcBef>
              <a:buClr>
                <a:srgbClr val="000000"/>
              </a:buClr>
              <a:buSzPct val="45000"/>
              <a:buFont typeface="Wingdings" charset="2"/>
              <a:buChar char=""/>
            </a:pPr>
            <a:r>
              <a:rPr b="0" lang="cs-CZ" sz="2000" spc="-1" strike="noStrike">
                <a:latin typeface="Noto Sans"/>
              </a:rPr>
              <a:t>Šestá úroveň</a:t>
            </a:r>
            <a:endParaRPr b="0" lang="cs-CZ" sz="2000" spc="-1" strike="noStrike">
              <a:latin typeface="Noto Sans"/>
            </a:endParaRPr>
          </a:p>
          <a:p>
            <a:pPr lvl="6" marL="3024000" indent="-216000">
              <a:spcBef>
                <a:spcPts val="283"/>
              </a:spcBef>
              <a:buClr>
                <a:srgbClr val="000000"/>
              </a:buClr>
              <a:buSzPct val="45000"/>
              <a:buFont typeface="Wingdings" charset="2"/>
              <a:buChar char=""/>
            </a:pPr>
            <a:r>
              <a:rPr b="0" lang="cs-CZ" sz="2000" spc="-1" strike="noStrike">
                <a:latin typeface="Noto Sans"/>
              </a:rPr>
              <a:t>Sedmá úroveň</a:t>
            </a:r>
            <a:endParaRPr b="0" lang="cs-CZ" sz="2000" spc="-1" strike="noStrike">
              <a:latin typeface="Noto Sans"/>
            </a:endParaRPr>
          </a:p>
        </p:txBody>
      </p:sp>
      <p:sp>
        <p:nvSpPr>
          <p:cNvPr id="380" name="PlaceHolder 3"/>
          <p:cNvSpPr>
            <a:spLocks noGrp="1"/>
          </p:cNvSpPr>
          <p:nvPr>
            <p:ph type="dt" idx="25"/>
          </p:nvPr>
        </p:nvSpPr>
        <p:spPr>
          <a:xfrm>
            <a:off x="503640" y="5164560"/>
            <a:ext cx="2347200" cy="390600"/>
          </a:xfrm>
          <a:prstGeom prst="rect">
            <a:avLst/>
          </a:prstGeom>
          <a:noFill/>
          <a:ln w="0">
            <a:noFill/>
          </a:ln>
        </p:spPr>
        <p:txBody>
          <a:bodyPr lIns="0" rIns="0" tIns="0" bIns="0" anchor="t">
            <a:noAutofit/>
          </a:bodyPr>
          <a:lstStyle>
            <a:lvl1pPr>
              <a:defRPr b="0" lang="cs-CZ" sz="1400" spc="-1" strike="noStrike">
                <a:latin typeface="Noto Sans"/>
              </a:defRPr>
            </a:lvl1pPr>
          </a:lstStyle>
          <a:p>
            <a:r>
              <a:rPr b="0" lang="cs-CZ" sz="1400" spc="-1" strike="noStrike">
                <a:latin typeface="Noto Sans"/>
              </a:rPr>
              <a:t>&lt;datum/čas&gt;</a:t>
            </a:r>
            <a:endParaRPr b="0" lang="cs-CZ" sz="1400" spc="-1" strike="noStrike">
              <a:latin typeface="Noto Sans"/>
            </a:endParaRPr>
          </a:p>
        </p:txBody>
      </p:sp>
      <p:sp>
        <p:nvSpPr>
          <p:cNvPr id="381" name="PlaceHolder 4"/>
          <p:cNvSpPr>
            <a:spLocks noGrp="1"/>
          </p:cNvSpPr>
          <p:nvPr>
            <p:ph type="ftr" idx="26"/>
          </p:nvPr>
        </p:nvSpPr>
        <p:spPr>
          <a:xfrm>
            <a:off x="3445920" y="5164560"/>
            <a:ext cx="3193920" cy="390600"/>
          </a:xfrm>
          <a:prstGeom prst="rect">
            <a:avLst/>
          </a:prstGeom>
          <a:noFill/>
          <a:ln w="0">
            <a:noFill/>
          </a:ln>
        </p:spPr>
        <p:txBody>
          <a:bodyPr lIns="0" rIns="0" tIns="0" bIns="0" anchor="t">
            <a:noAutofit/>
          </a:bodyPr>
          <a:lstStyle>
            <a:lvl1pPr algn="ctr">
              <a:buNone/>
              <a:defRPr b="0" lang="cs-CZ" sz="1400" spc="-1" strike="noStrike">
                <a:latin typeface="Noto Sans"/>
              </a:defRPr>
            </a:lvl1pPr>
          </a:lstStyle>
          <a:p>
            <a:pPr algn="ctr">
              <a:buNone/>
            </a:pPr>
            <a:r>
              <a:rPr b="0" lang="cs-CZ" sz="1400" spc="-1" strike="noStrike">
                <a:latin typeface="Noto Sans"/>
              </a:rPr>
              <a:t>&lt;zápatí&gt;</a:t>
            </a:r>
            <a:endParaRPr b="0" lang="cs-CZ" sz="1400" spc="-1" strike="noStrike">
              <a:latin typeface="Noto Sans"/>
            </a:endParaRPr>
          </a:p>
        </p:txBody>
      </p:sp>
      <p:sp>
        <p:nvSpPr>
          <p:cNvPr id="382" name="PlaceHolder 5"/>
          <p:cNvSpPr>
            <a:spLocks noGrp="1"/>
          </p:cNvSpPr>
          <p:nvPr>
            <p:ph type="sldNum" idx="27"/>
          </p:nvPr>
        </p:nvSpPr>
        <p:spPr>
          <a:xfrm>
            <a:off x="7224840" y="5164560"/>
            <a:ext cx="2347200" cy="390600"/>
          </a:xfrm>
          <a:prstGeom prst="rect">
            <a:avLst/>
          </a:prstGeom>
          <a:noFill/>
          <a:ln w="0">
            <a:noFill/>
          </a:ln>
        </p:spPr>
        <p:txBody>
          <a:bodyPr lIns="0" rIns="0" tIns="0" bIns="0" anchor="t">
            <a:noAutofit/>
          </a:bodyPr>
          <a:lstStyle>
            <a:lvl1pPr algn="r">
              <a:buNone/>
              <a:defRPr b="0" lang="cs-CZ" sz="1400" spc="-1" strike="noStrike">
                <a:latin typeface="Noto Sans"/>
              </a:defRPr>
            </a:lvl1pPr>
          </a:lstStyle>
          <a:p>
            <a:pPr algn="r">
              <a:buNone/>
            </a:pPr>
            <a:fld id="{222D133A-02ED-42A4-9445-4975FC513D4E}" type="slidenum">
              <a:rPr b="0" lang="cs-CZ" sz="1400" spc="-1" strike="noStrike">
                <a:latin typeface="Noto Sans"/>
              </a:rPr>
              <a:t>&lt;číslo&gt;</a:t>
            </a:fld>
            <a:endParaRPr b="0" lang="cs-CZ" sz="1400" spc="-1" strike="noStrike">
              <a:latin typeface="Noto Sans"/>
            </a:endParaRPr>
          </a:p>
        </p:txBody>
      </p:sp>
    </p:spTree>
  </p:cSld>
  <p:clrMap bg1="lt1" bg2="lt2" tx1="dk1" tx2="dk2" accent1="accent1" accent2="accent2" accent3="accent3" accent4="accent4" accent5="accent5" accent6="accent6" hlink="hlink" folHlink="folHlink"/>
  <p:sldLayoutIdLst>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9" name=""/>
          <p:cNvSpPr/>
          <p:nvPr/>
        </p:nvSpPr>
        <p:spPr>
          <a:xfrm>
            <a:off x="0" y="0"/>
            <a:ext cx="1554480" cy="5669280"/>
          </a:xfrm>
          <a:prstGeom prst="rect">
            <a:avLst/>
          </a:prstGeom>
          <a:solidFill>
            <a:srgbClr val="2499be"/>
          </a:solidFill>
          <a:ln w="0">
            <a:noFill/>
          </a:ln>
        </p:spPr>
        <p:style>
          <a:lnRef idx="0"/>
          <a:fillRef idx="0"/>
          <a:effectRef idx="0"/>
          <a:fontRef idx="minor"/>
        </p:style>
      </p:sp>
      <p:sp>
        <p:nvSpPr>
          <p:cNvPr id="420" name="PlaceHolder 1"/>
          <p:cNvSpPr>
            <a:spLocks noGrp="1"/>
          </p:cNvSpPr>
          <p:nvPr>
            <p:ph type="title"/>
          </p:nvPr>
        </p:nvSpPr>
        <p:spPr>
          <a:xfrm>
            <a:off x="503640" y="226080"/>
            <a:ext cx="9068400" cy="946080"/>
          </a:xfrm>
          <a:prstGeom prst="rect">
            <a:avLst/>
          </a:prstGeom>
          <a:noFill/>
          <a:ln w="0">
            <a:noFill/>
          </a:ln>
        </p:spPr>
        <p:txBody>
          <a:bodyPr lIns="0" rIns="0" tIns="0" bIns="0" anchor="ctr">
            <a:noAutofit/>
          </a:bodyPr>
          <a:p>
            <a:pPr algn="ctr">
              <a:buNone/>
            </a:pPr>
            <a:r>
              <a:rPr b="0" lang="cs-CZ" sz="4400" spc="-1" strike="noStrike">
                <a:latin typeface="Noto Sans"/>
              </a:rPr>
              <a:t>Klikněte pro úpravu formátu textu nadpisu</a:t>
            </a:r>
            <a:endParaRPr b="0" lang="cs-CZ" sz="4400" spc="-1" strike="noStrike">
              <a:latin typeface="Noto Sans"/>
            </a:endParaRPr>
          </a:p>
        </p:txBody>
      </p:sp>
      <p:sp>
        <p:nvSpPr>
          <p:cNvPr id="421" name="PlaceHolder 2"/>
          <p:cNvSpPr>
            <a:spLocks noGrp="1"/>
          </p:cNvSpPr>
          <p:nvPr>
            <p:ph type="body"/>
          </p:nvPr>
        </p:nvSpPr>
        <p:spPr>
          <a:xfrm>
            <a:off x="503640" y="1326600"/>
            <a:ext cx="9068400" cy="3287520"/>
          </a:xfrm>
          <a:prstGeom prst="rect">
            <a:avLst/>
          </a:prstGeom>
          <a:noFill/>
          <a:ln w="0">
            <a:noFill/>
          </a:ln>
        </p:spPr>
        <p:txBody>
          <a:bodyPr lIns="0" rIns="0" tIns="0" bIns="0" anchor="t">
            <a:normAutofit/>
          </a:bodyPr>
          <a:p>
            <a:pPr marL="432000" indent="-324000">
              <a:spcBef>
                <a:spcPts val="1414"/>
              </a:spcBef>
              <a:buClr>
                <a:srgbClr val="000000"/>
              </a:buClr>
              <a:buSzPct val="45000"/>
              <a:buFont typeface="Wingdings" charset="2"/>
              <a:buChar char=""/>
            </a:pPr>
            <a:r>
              <a:rPr b="0" lang="cs-CZ" sz="3200" spc="-1" strike="noStrike">
                <a:latin typeface="Noto Sans"/>
              </a:rPr>
              <a:t>Klikněte pro úpravu formátu textu osnovy</a:t>
            </a:r>
            <a:endParaRPr b="0" lang="cs-CZ" sz="3200" spc="-1" strike="noStrike">
              <a:latin typeface="Noto Sans"/>
            </a:endParaRPr>
          </a:p>
          <a:p>
            <a:pPr lvl="1" marL="864000" indent="-324000">
              <a:spcBef>
                <a:spcPts val="1134"/>
              </a:spcBef>
              <a:buClr>
                <a:srgbClr val="000000"/>
              </a:buClr>
              <a:buSzPct val="75000"/>
              <a:buFont typeface="Symbol" charset="2"/>
              <a:buChar char=""/>
            </a:pPr>
            <a:r>
              <a:rPr b="0" lang="cs-CZ" sz="2800" spc="-1" strike="noStrike">
                <a:latin typeface="Noto Sans"/>
              </a:rPr>
              <a:t>Druhá úroveň</a:t>
            </a:r>
            <a:endParaRPr b="0" lang="cs-CZ" sz="2800" spc="-1" strike="noStrike">
              <a:latin typeface="Noto Sans"/>
            </a:endParaRPr>
          </a:p>
          <a:p>
            <a:pPr lvl="2" marL="1296000" indent="-288000">
              <a:spcBef>
                <a:spcPts val="850"/>
              </a:spcBef>
              <a:buClr>
                <a:srgbClr val="000000"/>
              </a:buClr>
              <a:buSzPct val="45000"/>
              <a:buFont typeface="Wingdings" charset="2"/>
              <a:buChar char=""/>
            </a:pPr>
            <a:r>
              <a:rPr b="0" lang="cs-CZ" sz="2400" spc="-1" strike="noStrike">
                <a:latin typeface="Noto Sans"/>
              </a:rPr>
              <a:t>Třetí úroveň</a:t>
            </a:r>
            <a:endParaRPr b="0" lang="cs-CZ" sz="2400" spc="-1" strike="noStrike">
              <a:latin typeface="Noto Sans"/>
            </a:endParaRPr>
          </a:p>
          <a:p>
            <a:pPr lvl="3" marL="1728000" indent="-216000">
              <a:spcBef>
                <a:spcPts val="567"/>
              </a:spcBef>
              <a:buClr>
                <a:srgbClr val="000000"/>
              </a:buClr>
              <a:buSzPct val="75000"/>
              <a:buFont typeface="Symbol" charset="2"/>
              <a:buChar char=""/>
            </a:pPr>
            <a:r>
              <a:rPr b="0" lang="cs-CZ" sz="2000" spc="-1" strike="noStrike">
                <a:latin typeface="Noto Sans"/>
              </a:rPr>
              <a:t>Čtvrtá úroveň osnovy</a:t>
            </a:r>
            <a:endParaRPr b="0" lang="cs-CZ" sz="2000" spc="-1" strike="noStrike">
              <a:latin typeface="Noto Sans"/>
            </a:endParaRPr>
          </a:p>
          <a:p>
            <a:pPr lvl="4" marL="2160000" indent="-216000">
              <a:spcBef>
                <a:spcPts val="283"/>
              </a:spcBef>
              <a:buClr>
                <a:srgbClr val="000000"/>
              </a:buClr>
              <a:buSzPct val="45000"/>
              <a:buFont typeface="Wingdings" charset="2"/>
              <a:buChar char=""/>
            </a:pPr>
            <a:r>
              <a:rPr b="0" lang="cs-CZ" sz="2000" spc="-1" strike="noStrike">
                <a:latin typeface="Noto Sans"/>
              </a:rPr>
              <a:t>Pátá úroveň osnovy</a:t>
            </a:r>
            <a:endParaRPr b="0" lang="cs-CZ" sz="2000" spc="-1" strike="noStrike">
              <a:latin typeface="Noto Sans"/>
            </a:endParaRPr>
          </a:p>
          <a:p>
            <a:pPr lvl="5" marL="2592000" indent="-216000">
              <a:spcBef>
                <a:spcPts val="283"/>
              </a:spcBef>
              <a:buClr>
                <a:srgbClr val="000000"/>
              </a:buClr>
              <a:buSzPct val="45000"/>
              <a:buFont typeface="Wingdings" charset="2"/>
              <a:buChar char=""/>
            </a:pPr>
            <a:r>
              <a:rPr b="0" lang="cs-CZ" sz="2000" spc="-1" strike="noStrike">
                <a:latin typeface="Noto Sans"/>
              </a:rPr>
              <a:t>Šestá úroveň</a:t>
            </a:r>
            <a:endParaRPr b="0" lang="cs-CZ" sz="2000" spc="-1" strike="noStrike">
              <a:latin typeface="Noto Sans"/>
            </a:endParaRPr>
          </a:p>
          <a:p>
            <a:pPr lvl="6" marL="3024000" indent="-216000">
              <a:spcBef>
                <a:spcPts val="283"/>
              </a:spcBef>
              <a:buClr>
                <a:srgbClr val="000000"/>
              </a:buClr>
              <a:buSzPct val="45000"/>
              <a:buFont typeface="Wingdings" charset="2"/>
              <a:buChar char=""/>
            </a:pPr>
            <a:r>
              <a:rPr b="0" lang="cs-CZ" sz="2000" spc="-1" strike="noStrike">
                <a:latin typeface="Noto Sans"/>
              </a:rPr>
              <a:t>Sedmá úroveň</a:t>
            </a:r>
            <a:endParaRPr b="0" lang="cs-CZ" sz="2000" spc="-1" strike="noStrike">
              <a:latin typeface="Noto Sans"/>
            </a:endParaRPr>
          </a:p>
        </p:txBody>
      </p:sp>
      <p:sp>
        <p:nvSpPr>
          <p:cNvPr id="422" name="PlaceHolder 3"/>
          <p:cNvSpPr>
            <a:spLocks noGrp="1"/>
          </p:cNvSpPr>
          <p:nvPr>
            <p:ph type="dt" idx="28"/>
          </p:nvPr>
        </p:nvSpPr>
        <p:spPr>
          <a:xfrm>
            <a:off x="503640" y="5164560"/>
            <a:ext cx="2347200" cy="390600"/>
          </a:xfrm>
          <a:prstGeom prst="rect">
            <a:avLst/>
          </a:prstGeom>
          <a:noFill/>
          <a:ln w="0">
            <a:noFill/>
          </a:ln>
        </p:spPr>
        <p:txBody>
          <a:bodyPr lIns="0" rIns="0" tIns="0" bIns="0" anchor="t">
            <a:noAutofit/>
          </a:bodyPr>
          <a:lstStyle>
            <a:lvl1pPr>
              <a:defRPr b="0" lang="cs-CZ" sz="1400" spc="-1" strike="noStrike">
                <a:latin typeface="Noto Sans"/>
              </a:defRPr>
            </a:lvl1pPr>
          </a:lstStyle>
          <a:p>
            <a:r>
              <a:rPr b="0" lang="cs-CZ" sz="1400" spc="-1" strike="noStrike">
                <a:latin typeface="Noto Sans"/>
              </a:rPr>
              <a:t>&lt;datum/čas&gt;</a:t>
            </a:r>
            <a:endParaRPr b="0" lang="cs-CZ" sz="1400" spc="-1" strike="noStrike">
              <a:latin typeface="Noto Sans"/>
            </a:endParaRPr>
          </a:p>
        </p:txBody>
      </p:sp>
      <p:sp>
        <p:nvSpPr>
          <p:cNvPr id="423" name="PlaceHolder 4"/>
          <p:cNvSpPr>
            <a:spLocks noGrp="1"/>
          </p:cNvSpPr>
          <p:nvPr>
            <p:ph type="ftr" idx="29"/>
          </p:nvPr>
        </p:nvSpPr>
        <p:spPr>
          <a:xfrm>
            <a:off x="3445920" y="5164560"/>
            <a:ext cx="3193920" cy="390600"/>
          </a:xfrm>
          <a:prstGeom prst="rect">
            <a:avLst/>
          </a:prstGeom>
          <a:noFill/>
          <a:ln w="0">
            <a:noFill/>
          </a:ln>
        </p:spPr>
        <p:txBody>
          <a:bodyPr lIns="0" rIns="0" tIns="0" bIns="0" anchor="t">
            <a:noAutofit/>
          </a:bodyPr>
          <a:lstStyle>
            <a:lvl1pPr algn="ctr">
              <a:buNone/>
              <a:defRPr b="0" lang="cs-CZ" sz="1400" spc="-1" strike="noStrike">
                <a:latin typeface="Noto Sans"/>
              </a:defRPr>
            </a:lvl1pPr>
          </a:lstStyle>
          <a:p>
            <a:pPr algn="ctr">
              <a:buNone/>
            </a:pPr>
            <a:r>
              <a:rPr b="0" lang="cs-CZ" sz="1400" spc="-1" strike="noStrike">
                <a:latin typeface="Noto Sans"/>
              </a:rPr>
              <a:t>&lt;zápatí&gt;</a:t>
            </a:r>
            <a:endParaRPr b="0" lang="cs-CZ" sz="1400" spc="-1" strike="noStrike">
              <a:latin typeface="Noto Sans"/>
            </a:endParaRPr>
          </a:p>
        </p:txBody>
      </p:sp>
      <p:sp>
        <p:nvSpPr>
          <p:cNvPr id="424" name="PlaceHolder 5"/>
          <p:cNvSpPr>
            <a:spLocks noGrp="1"/>
          </p:cNvSpPr>
          <p:nvPr>
            <p:ph type="sldNum" idx="30"/>
          </p:nvPr>
        </p:nvSpPr>
        <p:spPr>
          <a:xfrm>
            <a:off x="7224840" y="5164560"/>
            <a:ext cx="2347200" cy="390600"/>
          </a:xfrm>
          <a:prstGeom prst="rect">
            <a:avLst/>
          </a:prstGeom>
          <a:noFill/>
          <a:ln w="0">
            <a:noFill/>
          </a:ln>
        </p:spPr>
        <p:txBody>
          <a:bodyPr lIns="0" rIns="0" tIns="0" bIns="0" anchor="t">
            <a:noAutofit/>
          </a:bodyPr>
          <a:lstStyle>
            <a:lvl1pPr algn="r">
              <a:buNone/>
              <a:defRPr b="0" lang="cs-CZ" sz="1400" spc="-1" strike="noStrike">
                <a:latin typeface="Noto Sans"/>
              </a:defRPr>
            </a:lvl1pPr>
          </a:lstStyle>
          <a:p>
            <a:pPr algn="r">
              <a:buNone/>
            </a:pPr>
            <a:fld id="{AE46A280-63FD-444C-930D-B5E8E0B27830}" type="slidenum">
              <a:rPr b="0" lang="cs-CZ" sz="1400" spc="-1" strike="noStrike">
                <a:latin typeface="Noto Sans"/>
              </a:rPr>
              <a:t>&lt;číslo&gt;</a:t>
            </a:fld>
            <a:endParaRPr b="0" lang="cs-CZ" sz="1400" spc="-1" strike="noStrike">
              <a:latin typeface="Noto Sans"/>
            </a:endParaRPr>
          </a:p>
        </p:txBody>
      </p:sp>
    </p:spTree>
  </p:cSld>
  <p:clrMap bg1="lt1" bg2="lt2" tx1="dk1" tx2="dk2" accent1="accent1" accent2="accent2" accent3="accent3" accent4="accent4" accent5="accent5" accent6="accent6" hlink="hlink" folHlink="folHlink"/>
  <p:sldLayoutIdLst>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38" name=""/>
          <p:cNvSpPr/>
          <p:nvPr/>
        </p:nvSpPr>
        <p:spPr>
          <a:xfrm>
            <a:off x="0" y="0"/>
            <a:ext cx="10076760" cy="5669280"/>
          </a:xfrm>
          <a:prstGeom prst="rect">
            <a:avLst/>
          </a:prstGeom>
          <a:solidFill>
            <a:srgbClr val="0d84a1">
              <a:alpha val="45000"/>
            </a:srgbClr>
          </a:solidFill>
          <a:ln w="0">
            <a:solidFill>
              <a:srgbClr val="3465a4"/>
            </a:solidFill>
          </a:ln>
        </p:spPr>
        <p:style>
          <a:lnRef idx="0"/>
          <a:fillRef idx="0"/>
          <a:effectRef idx="0"/>
          <a:fontRef idx="minor"/>
        </p:style>
      </p:sp>
      <p:sp>
        <p:nvSpPr>
          <p:cNvPr id="39" name="PlaceHolder 1"/>
          <p:cNvSpPr>
            <a:spLocks noGrp="1"/>
          </p:cNvSpPr>
          <p:nvPr>
            <p:ph type="title"/>
          </p:nvPr>
        </p:nvSpPr>
        <p:spPr>
          <a:xfrm>
            <a:off x="503640" y="226080"/>
            <a:ext cx="9068400" cy="946080"/>
          </a:xfrm>
          <a:prstGeom prst="rect">
            <a:avLst/>
          </a:prstGeom>
          <a:noFill/>
          <a:ln w="0">
            <a:noFill/>
          </a:ln>
        </p:spPr>
        <p:txBody>
          <a:bodyPr lIns="0" rIns="0" tIns="0" bIns="0" anchor="ctr">
            <a:noAutofit/>
          </a:bodyPr>
          <a:p>
            <a:pPr algn="ctr">
              <a:buNone/>
            </a:pPr>
            <a:r>
              <a:rPr b="0" lang="cs-CZ" sz="4400" spc="-1" strike="noStrike">
                <a:latin typeface="Noto Sans"/>
              </a:rPr>
              <a:t>Klikněte pro úpravu formátu textu nadpisu</a:t>
            </a:r>
            <a:endParaRPr b="0" lang="cs-CZ" sz="4400" spc="-1" strike="noStrike">
              <a:latin typeface="Noto Sans"/>
            </a:endParaRPr>
          </a:p>
        </p:txBody>
      </p:sp>
      <p:sp>
        <p:nvSpPr>
          <p:cNvPr id="40" name="PlaceHolder 2"/>
          <p:cNvSpPr>
            <a:spLocks noGrp="1"/>
          </p:cNvSpPr>
          <p:nvPr>
            <p:ph type="body"/>
          </p:nvPr>
        </p:nvSpPr>
        <p:spPr>
          <a:xfrm>
            <a:off x="503640" y="1326600"/>
            <a:ext cx="9068400" cy="3287520"/>
          </a:xfrm>
          <a:prstGeom prst="rect">
            <a:avLst/>
          </a:prstGeom>
          <a:noFill/>
          <a:ln w="0">
            <a:noFill/>
          </a:ln>
        </p:spPr>
        <p:txBody>
          <a:bodyPr lIns="0" rIns="0" tIns="0" bIns="0" anchor="t">
            <a:normAutofit/>
          </a:bodyPr>
          <a:p>
            <a:pPr marL="432000" indent="-324000">
              <a:spcBef>
                <a:spcPts val="1414"/>
              </a:spcBef>
              <a:buClr>
                <a:srgbClr val="000000"/>
              </a:buClr>
              <a:buSzPct val="45000"/>
              <a:buFont typeface="Wingdings" charset="2"/>
              <a:buChar char=""/>
            </a:pPr>
            <a:r>
              <a:rPr b="0" lang="cs-CZ" sz="3200" spc="-1" strike="noStrike">
                <a:latin typeface="Noto Sans"/>
              </a:rPr>
              <a:t>Klikněte pro úpravu formátu textu osnovy</a:t>
            </a:r>
            <a:endParaRPr b="0" lang="cs-CZ" sz="3200" spc="-1" strike="noStrike">
              <a:latin typeface="Noto Sans"/>
            </a:endParaRPr>
          </a:p>
          <a:p>
            <a:pPr lvl="1" marL="864000" indent="-324000">
              <a:spcBef>
                <a:spcPts val="1134"/>
              </a:spcBef>
              <a:buClr>
                <a:srgbClr val="000000"/>
              </a:buClr>
              <a:buSzPct val="75000"/>
              <a:buFont typeface="Symbol" charset="2"/>
              <a:buChar char=""/>
            </a:pPr>
            <a:r>
              <a:rPr b="0" lang="cs-CZ" sz="2800" spc="-1" strike="noStrike">
                <a:latin typeface="Noto Sans"/>
              </a:rPr>
              <a:t>Druhá úroveň</a:t>
            </a:r>
            <a:endParaRPr b="0" lang="cs-CZ" sz="2800" spc="-1" strike="noStrike">
              <a:latin typeface="Noto Sans"/>
            </a:endParaRPr>
          </a:p>
          <a:p>
            <a:pPr lvl="2" marL="1296000" indent="-288000">
              <a:spcBef>
                <a:spcPts val="850"/>
              </a:spcBef>
              <a:buClr>
                <a:srgbClr val="000000"/>
              </a:buClr>
              <a:buSzPct val="45000"/>
              <a:buFont typeface="Wingdings" charset="2"/>
              <a:buChar char=""/>
            </a:pPr>
            <a:r>
              <a:rPr b="0" lang="cs-CZ" sz="2400" spc="-1" strike="noStrike">
                <a:latin typeface="Noto Sans"/>
              </a:rPr>
              <a:t>Třetí úroveň</a:t>
            </a:r>
            <a:endParaRPr b="0" lang="cs-CZ" sz="2400" spc="-1" strike="noStrike">
              <a:latin typeface="Noto Sans"/>
            </a:endParaRPr>
          </a:p>
          <a:p>
            <a:pPr lvl="3" marL="1728000" indent="-216000">
              <a:spcBef>
                <a:spcPts val="567"/>
              </a:spcBef>
              <a:buClr>
                <a:srgbClr val="000000"/>
              </a:buClr>
              <a:buSzPct val="75000"/>
              <a:buFont typeface="Symbol" charset="2"/>
              <a:buChar char=""/>
            </a:pPr>
            <a:r>
              <a:rPr b="0" lang="cs-CZ" sz="2000" spc="-1" strike="noStrike">
                <a:latin typeface="Noto Sans"/>
              </a:rPr>
              <a:t>Čtvrtá úroveň osnovy</a:t>
            </a:r>
            <a:endParaRPr b="0" lang="cs-CZ" sz="2000" spc="-1" strike="noStrike">
              <a:latin typeface="Noto Sans"/>
            </a:endParaRPr>
          </a:p>
          <a:p>
            <a:pPr lvl="4" marL="2160000" indent="-216000">
              <a:spcBef>
                <a:spcPts val="283"/>
              </a:spcBef>
              <a:buClr>
                <a:srgbClr val="000000"/>
              </a:buClr>
              <a:buSzPct val="45000"/>
              <a:buFont typeface="Wingdings" charset="2"/>
              <a:buChar char=""/>
            </a:pPr>
            <a:r>
              <a:rPr b="0" lang="cs-CZ" sz="2000" spc="-1" strike="noStrike">
                <a:latin typeface="Noto Sans"/>
              </a:rPr>
              <a:t>Pátá úroveň osnovy</a:t>
            </a:r>
            <a:endParaRPr b="0" lang="cs-CZ" sz="2000" spc="-1" strike="noStrike">
              <a:latin typeface="Noto Sans"/>
            </a:endParaRPr>
          </a:p>
          <a:p>
            <a:pPr lvl="5" marL="2592000" indent="-216000">
              <a:spcBef>
                <a:spcPts val="283"/>
              </a:spcBef>
              <a:buClr>
                <a:srgbClr val="000000"/>
              </a:buClr>
              <a:buSzPct val="45000"/>
              <a:buFont typeface="Wingdings" charset="2"/>
              <a:buChar char=""/>
            </a:pPr>
            <a:r>
              <a:rPr b="0" lang="cs-CZ" sz="2000" spc="-1" strike="noStrike">
                <a:latin typeface="Noto Sans"/>
              </a:rPr>
              <a:t>Šestá úroveň</a:t>
            </a:r>
            <a:endParaRPr b="0" lang="cs-CZ" sz="2000" spc="-1" strike="noStrike">
              <a:latin typeface="Noto Sans"/>
            </a:endParaRPr>
          </a:p>
          <a:p>
            <a:pPr lvl="6" marL="3024000" indent="-216000">
              <a:spcBef>
                <a:spcPts val="283"/>
              </a:spcBef>
              <a:buClr>
                <a:srgbClr val="000000"/>
              </a:buClr>
              <a:buSzPct val="45000"/>
              <a:buFont typeface="Wingdings" charset="2"/>
              <a:buChar char=""/>
            </a:pPr>
            <a:r>
              <a:rPr b="0" lang="cs-CZ" sz="2000" spc="-1" strike="noStrike">
                <a:latin typeface="Noto Sans"/>
              </a:rPr>
              <a:t>Sedmá úroveň</a:t>
            </a:r>
            <a:endParaRPr b="0" lang="cs-CZ" sz="2000" spc="-1" strike="noStrike">
              <a:latin typeface="Noto Sans"/>
            </a:endParaRPr>
          </a:p>
        </p:txBody>
      </p:sp>
      <p:sp>
        <p:nvSpPr>
          <p:cNvPr id="41" name="PlaceHolder 3"/>
          <p:cNvSpPr>
            <a:spLocks noGrp="1"/>
          </p:cNvSpPr>
          <p:nvPr>
            <p:ph type="dt" idx="1"/>
          </p:nvPr>
        </p:nvSpPr>
        <p:spPr>
          <a:xfrm>
            <a:off x="503640" y="5164560"/>
            <a:ext cx="2347200" cy="390600"/>
          </a:xfrm>
          <a:prstGeom prst="rect">
            <a:avLst/>
          </a:prstGeom>
          <a:noFill/>
          <a:ln w="0">
            <a:noFill/>
          </a:ln>
        </p:spPr>
        <p:txBody>
          <a:bodyPr lIns="0" rIns="0" tIns="0" bIns="0" anchor="t">
            <a:noAutofit/>
          </a:bodyPr>
          <a:lstStyle>
            <a:lvl1pPr>
              <a:defRPr b="0" lang="cs-CZ" sz="1400" spc="-1" strike="noStrike">
                <a:latin typeface="Noto Sans"/>
              </a:defRPr>
            </a:lvl1pPr>
          </a:lstStyle>
          <a:p>
            <a:r>
              <a:rPr b="0" lang="cs-CZ" sz="1400" spc="-1" strike="noStrike">
                <a:latin typeface="Noto Sans"/>
              </a:rPr>
              <a:t>&lt;datum/čas&gt;</a:t>
            </a:r>
            <a:endParaRPr b="0" lang="cs-CZ" sz="1400" spc="-1" strike="noStrike">
              <a:latin typeface="Noto Sans"/>
            </a:endParaRPr>
          </a:p>
        </p:txBody>
      </p:sp>
      <p:sp>
        <p:nvSpPr>
          <p:cNvPr id="42" name="PlaceHolder 4"/>
          <p:cNvSpPr>
            <a:spLocks noGrp="1"/>
          </p:cNvSpPr>
          <p:nvPr>
            <p:ph type="ftr" idx="2"/>
          </p:nvPr>
        </p:nvSpPr>
        <p:spPr>
          <a:xfrm>
            <a:off x="3445920" y="5164560"/>
            <a:ext cx="3193920" cy="390600"/>
          </a:xfrm>
          <a:prstGeom prst="rect">
            <a:avLst/>
          </a:prstGeom>
          <a:noFill/>
          <a:ln w="0">
            <a:noFill/>
          </a:ln>
        </p:spPr>
        <p:txBody>
          <a:bodyPr lIns="0" rIns="0" tIns="0" bIns="0" anchor="t">
            <a:noAutofit/>
          </a:bodyPr>
          <a:lstStyle>
            <a:lvl1pPr algn="ctr">
              <a:buNone/>
              <a:defRPr b="0" lang="cs-CZ" sz="1400" spc="-1" strike="noStrike">
                <a:latin typeface="Noto Sans"/>
              </a:defRPr>
            </a:lvl1pPr>
          </a:lstStyle>
          <a:p>
            <a:pPr algn="ctr">
              <a:buNone/>
            </a:pPr>
            <a:r>
              <a:rPr b="0" lang="cs-CZ" sz="1400" spc="-1" strike="noStrike">
                <a:latin typeface="Noto Sans"/>
              </a:rPr>
              <a:t>&lt;zápatí&gt;</a:t>
            </a:r>
            <a:endParaRPr b="0" lang="cs-CZ" sz="1400" spc="-1" strike="noStrike">
              <a:latin typeface="Noto Sans"/>
            </a:endParaRPr>
          </a:p>
        </p:txBody>
      </p:sp>
      <p:sp>
        <p:nvSpPr>
          <p:cNvPr id="43" name="PlaceHolder 5"/>
          <p:cNvSpPr>
            <a:spLocks noGrp="1"/>
          </p:cNvSpPr>
          <p:nvPr>
            <p:ph type="sldNum" idx="3"/>
          </p:nvPr>
        </p:nvSpPr>
        <p:spPr>
          <a:xfrm>
            <a:off x="7224840" y="5164560"/>
            <a:ext cx="2347200" cy="390600"/>
          </a:xfrm>
          <a:prstGeom prst="rect">
            <a:avLst/>
          </a:prstGeom>
          <a:noFill/>
          <a:ln w="0">
            <a:noFill/>
          </a:ln>
        </p:spPr>
        <p:txBody>
          <a:bodyPr lIns="0" rIns="0" tIns="0" bIns="0" anchor="t">
            <a:noAutofit/>
          </a:bodyPr>
          <a:lstStyle>
            <a:lvl1pPr algn="r">
              <a:buNone/>
              <a:defRPr b="0" lang="cs-CZ" sz="1400" spc="-1" strike="noStrike">
                <a:latin typeface="Noto Sans"/>
              </a:defRPr>
            </a:lvl1pPr>
          </a:lstStyle>
          <a:p>
            <a:pPr algn="r">
              <a:buNone/>
            </a:pPr>
            <a:fld id="{0A1ED1EF-66D9-41D9-90EA-9D906467F422}" type="slidenum">
              <a:rPr b="0" lang="cs-CZ" sz="1400" spc="-1" strike="noStrike">
                <a:latin typeface="Noto Sans"/>
              </a:rPr>
              <a:t>&lt;číslo&gt;</a:t>
            </a:fld>
            <a:endParaRPr b="0" lang="cs-CZ" sz="1400" spc="-1" strike="noStrike">
              <a:latin typeface="Noto Sans"/>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0" name="" descr=""/>
          <p:cNvPicPr/>
          <p:nvPr/>
        </p:nvPicPr>
        <p:blipFill>
          <a:blip r:embed="rId2"/>
          <a:stretch/>
        </p:blipFill>
        <p:spPr>
          <a:xfrm>
            <a:off x="360" y="360"/>
            <a:ext cx="2467800" cy="5668920"/>
          </a:xfrm>
          <a:prstGeom prst="rect">
            <a:avLst/>
          </a:prstGeom>
          <a:ln w="0">
            <a:noFill/>
          </a:ln>
        </p:spPr>
      </p:pic>
      <p:sp>
        <p:nvSpPr>
          <p:cNvPr id="81" name="PlaceHolder 1"/>
          <p:cNvSpPr>
            <a:spLocks noGrp="1"/>
          </p:cNvSpPr>
          <p:nvPr>
            <p:ph type="title"/>
          </p:nvPr>
        </p:nvSpPr>
        <p:spPr>
          <a:xfrm>
            <a:off x="503640" y="226080"/>
            <a:ext cx="9068400" cy="946080"/>
          </a:xfrm>
          <a:prstGeom prst="rect">
            <a:avLst/>
          </a:prstGeom>
          <a:noFill/>
          <a:ln w="0">
            <a:noFill/>
          </a:ln>
        </p:spPr>
        <p:txBody>
          <a:bodyPr lIns="0" rIns="0" tIns="0" bIns="0" anchor="ctr">
            <a:noAutofit/>
          </a:bodyPr>
          <a:p>
            <a:pPr algn="ctr">
              <a:buNone/>
            </a:pPr>
            <a:r>
              <a:rPr b="0" lang="cs-CZ" sz="4400" spc="-1" strike="noStrike">
                <a:latin typeface="Noto Sans"/>
              </a:rPr>
              <a:t>Klikněte pro úpravu formátu textu nadpisu</a:t>
            </a:r>
            <a:endParaRPr b="0" lang="cs-CZ" sz="4400" spc="-1" strike="noStrike">
              <a:latin typeface="Noto Sans"/>
            </a:endParaRPr>
          </a:p>
        </p:txBody>
      </p:sp>
      <p:sp>
        <p:nvSpPr>
          <p:cNvPr id="82" name="PlaceHolder 2"/>
          <p:cNvSpPr>
            <a:spLocks noGrp="1"/>
          </p:cNvSpPr>
          <p:nvPr>
            <p:ph type="body"/>
          </p:nvPr>
        </p:nvSpPr>
        <p:spPr>
          <a:xfrm>
            <a:off x="503640" y="1326600"/>
            <a:ext cx="9068400" cy="3287520"/>
          </a:xfrm>
          <a:prstGeom prst="rect">
            <a:avLst/>
          </a:prstGeom>
          <a:noFill/>
          <a:ln w="0">
            <a:noFill/>
          </a:ln>
        </p:spPr>
        <p:txBody>
          <a:bodyPr lIns="0" rIns="0" tIns="0" bIns="0" anchor="t">
            <a:normAutofit/>
          </a:bodyPr>
          <a:p>
            <a:pPr marL="432000" indent="-324000">
              <a:spcBef>
                <a:spcPts val="1414"/>
              </a:spcBef>
              <a:buClr>
                <a:srgbClr val="000000"/>
              </a:buClr>
              <a:buSzPct val="45000"/>
              <a:buFont typeface="Wingdings" charset="2"/>
              <a:buChar char=""/>
            </a:pPr>
            <a:r>
              <a:rPr b="0" lang="cs-CZ" sz="3200" spc="-1" strike="noStrike">
                <a:latin typeface="Noto Sans"/>
              </a:rPr>
              <a:t>Klikněte pro úpravu formátu textu osnovy</a:t>
            </a:r>
            <a:endParaRPr b="0" lang="cs-CZ" sz="3200" spc="-1" strike="noStrike">
              <a:latin typeface="Noto Sans"/>
            </a:endParaRPr>
          </a:p>
          <a:p>
            <a:pPr lvl="1" marL="864000" indent="-324000">
              <a:spcBef>
                <a:spcPts val="1134"/>
              </a:spcBef>
              <a:buClr>
                <a:srgbClr val="000000"/>
              </a:buClr>
              <a:buSzPct val="75000"/>
              <a:buFont typeface="Symbol" charset="2"/>
              <a:buChar char=""/>
            </a:pPr>
            <a:r>
              <a:rPr b="0" lang="cs-CZ" sz="2800" spc="-1" strike="noStrike">
                <a:latin typeface="Noto Sans"/>
              </a:rPr>
              <a:t>Druhá úroveň</a:t>
            </a:r>
            <a:endParaRPr b="0" lang="cs-CZ" sz="2800" spc="-1" strike="noStrike">
              <a:latin typeface="Noto Sans"/>
            </a:endParaRPr>
          </a:p>
          <a:p>
            <a:pPr lvl="2" marL="1296000" indent="-288000">
              <a:spcBef>
                <a:spcPts val="850"/>
              </a:spcBef>
              <a:buClr>
                <a:srgbClr val="000000"/>
              </a:buClr>
              <a:buSzPct val="45000"/>
              <a:buFont typeface="Wingdings" charset="2"/>
              <a:buChar char=""/>
            </a:pPr>
            <a:r>
              <a:rPr b="0" lang="cs-CZ" sz="2400" spc="-1" strike="noStrike">
                <a:latin typeface="Noto Sans"/>
              </a:rPr>
              <a:t>Třetí úroveň</a:t>
            </a:r>
            <a:endParaRPr b="0" lang="cs-CZ" sz="2400" spc="-1" strike="noStrike">
              <a:latin typeface="Noto Sans"/>
            </a:endParaRPr>
          </a:p>
          <a:p>
            <a:pPr lvl="3" marL="1728000" indent="-216000">
              <a:spcBef>
                <a:spcPts val="567"/>
              </a:spcBef>
              <a:buClr>
                <a:srgbClr val="000000"/>
              </a:buClr>
              <a:buSzPct val="75000"/>
              <a:buFont typeface="Symbol" charset="2"/>
              <a:buChar char=""/>
            </a:pPr>
            <a:r>
              <a:rPr b="0" lang="cs-CZ" sz="2000" spc="-1" strike="noStrike">
                <a:latin typeface="Noto Sans"/>
              </a:rPr>
              <a:t>Čtvrtá úroveň osnovy</a:t>
            </a:r>
            <a:endParaRPr b="0" lang="cs-CZ" sz="2000" spc="-1" strike="noStrike">
              <a:latin typeface="Noto Sans"/>
            </a:endParaRPr>
          </a:p>
          <a:p>
            <a:pPr lvl="4" marL="2160000" indent="-216000">
              <a:spcBef>
                <a:spcPts val="283"/>
              </a:spcBef>
              <a:buClr>
                <a:srgbClr val="000000"/>
              </a:buClr>
              <a:buSzPct val="45000"/>
              <a:buFont typeface="Wingdings" charset="2"/>
              <a:buChar char=""/>
            </a:pPr>
            <a:r>
              <a:rPr b="0" lang="cs-CZ" sz="2000" spc="-1" strike="noStrike">
                <a:latin typeface="Noto Sans"/>
              </a:rPr>
              <a:t>Pátá úroveň osnovy</a:t>
            </a:r>
            <a:endParaRPr b="0" lang="cs-CZ" sz="2000" spc="-1" strike="noStrike">
              <a:latin typeface="Noto Sans"/>
            </a:endParaRPr>
          </a:p>
          <a:p>
            <a:pPr lvl="5" marL="2592000" indent="-216000">
              <a:spcBef>
                <a:spcPts val="283"/>
              </a:spcBef>
              <a:buClr>
                <a:srgbClr val="000000"/>
              </a:buClr>
              <a:buSzPct val="45000"/>
              <a:buFont typeface="Wingdings" charset="2"/>
              <a:buChar char=""/>
            </a:pPr>
            <a:r>
              <a:rPr b="0" lang="cs-CZ" sz="2000" spc="-1" strike="noStrike">
                <a:latin typeface="Noto Sans"/>
              </a:rPr>
              <a:t>Šestá úroveň</a:t>
            </a:r>
            <a:endParaRPr b="0" lang="cs-CZ" sz="2000" spc="-1" strike="noStrike">
              <a:latin typeface="Noto Sans"/>
            </a:endParaRPr>
          </a:p>
          <a:p>
            <a:pPr lvl="6" marL="3024000" indent="-216000">
              <a:spcBef>
                <a:spcPts val="283"/>
              </a:spcBef>
              <a:buClr>
                <a:srgbClr val="000000"/>
              </a:buClr>
              <a:buSzPct val="45000"/>
              <a:buFont typeface="Wingdings" charset="2"/>
              <a:buChar char=""/>
            </a:pPr>
            <a:r>
              <a:rPr b="0" lang="cs-CZ" sz="2000" spc="-1" strike="noStrike">
                <a:latin typeface="Noto Sans"/>
              </a:rPr>
              <a:t>Sedmá úroveň</a:t>
            </a:r>
            <a:endParaRPr b="0" lang="cs-CZ" sz="2000" spc="-1" strike="noStrike">
              <a:latin typeface="Noto Sans"/>
            </a:endParaRPr>
          </a:p>
        </p:txBody>
      </p:sp>
      <p:sp>
        <p:nvSpPr>
          <p:cNvPr id="83" name="PlaceHolder 3"/>
          <p:cNvSpPr>
            <a:spLocks noGrp="1"/>
          </p:cNvSpPr>
          <p:nvPr>
            <p:ph type="dt" idx="4"/>
          </p:nvPr>
        </p:nvSpPr>
        <p:spPr>
          <a:xfrm>
            <a:off x="503640" y="5164560"/>
            <a:ext cx="2347200" cy="390600"/>
          </a:xfrm>
          <a:prstGeom prst="rect">
            <a:avLst/>
          </a:prstGeom>
          <a:noFill/>
          <a:ln w="0">
            <a:noFill/>
          </a:ln>
        </p:spPr>
        <p:txBody>
          <a:bodyPr lIns="0" rIns="0" tIns="0" bIns="0" anchor="t">
            <a:noAutofit/>
          </a:bodyPr>
          <a:lstStyle>
            <a:lvl1pPr>
              <a:defRPr b="0" lang="cs-CZ" sz="1400" spc="-1" strike="noStrike">
                <a:latin typeface="Noto Sans"/>
              </a:defRPr>
            </a:lvl1pPr>
          </a:lstStyle>
          <a:p>
            <a:r>
              <a:rPr b="0" lang="cs-CZ" sz="1400" spc="-1" strike="noStrike">
                <a:latin typeface="Noto Sans"/>
              </a:rPr>
              <a:t>&lt;datum/čas&gt;</a:t>
            </a:r>
            <a:endParaRPr b="0" lang="cs-CZ" sz="1400" spc="-1" strike="noStrike">
              <a:latin typeface="Noto Sans"/>
            </a:endParaRPr>
          </a:p>
        </p:txBody>
      </p:sp>
      <p:sp>
        <p:nvSpPr>
          <p:cNvPr id="84" name="PlaceHolder 4"/>
          <p:cNvSpPr>
            <a:spLocks noGrp="1"/>
          </p:cNvSpPr>
          <p:nvPr>
            <p:ph type="ftr" idx="5"/>
          </p:nvPr>
        </p:nvSpPr>
        <p:spPr>
          <a:xfrm>
            <a:off x="3445920" y="5164560"/>
            <a:ext cx="3193920" cy="390600"/>
          </a:xfrm>
          <a:prstGeom prst="rect">
            <a:avLst/>
          </a:prstGeom>
          <a:noFill/>
          <a:ln w="0">
            <a:noFill/>
          </a:ln>
        </p:spPr>
        <p:txBody>
          <a:bodyPr lIns="0" rIns="0" tIns="0" bIns="0" anchor="t">
            <a:noAutofit/>
          </a:bodyPr>
          <a:lstStyle>
            <a:lvl1pPr algn="ctr">
              <a:buNone/>
              <a:defRPr b="0" lang="cs-CZ" sz="1400" spc="-1" strike="noStrike">
                <a:latin typeface="Noto Sans"/>
              </a:defRPr>
            </a:lvl1pPr>
          </a:lstStyle>
          <a:p>
            <a:pPr algn="ctr">
              <a:buNone/>
            </a:pPr>
            <a:r>
              <a:rPr b="0" lang="cs-CZ" sz="1400" spc="-1" strike="noStrike">
                <a:latin typeface="Noto Sans"/>
              </a:rPr>
              <a:t>&lt;zápatí&gt;</a:t>
            </a:r>
            <a:endParaRPr b="0" lang="cs-CZ" sz="1400" spc="-1" strike="noStrike">
              <a:latin typeface="Noto Sans"/>
            </a:endParaRPr>
          </a:p>
        </p:txBody>
      </p:sp>
      <p:sp>
        <p:nvSpPr>
          <p:cNvPr id="85" name="PlaceHolder 5"/>
          <p:cNvSpPr>
            <a:spLocks noGrp="1"/>
          </p:cNvSpPr>
          <p:nvPr>
            <p:ph type="sldNum" idx="6"/>
          </p:nvPr>
        </p:nvSpPr>
        <p:spPr>
          <a:xfrm>
            <a:off x="7224840" y="5164560"/>
            <a:ext cx="2347200" cy="390600"/>
          </a:xfrm>
          <a:prstGeom prst="rect">
            <a:avLst/>
          </a:prstGeom>
          <a:noFill/>
          <a:ln w="0">
            <a:noFill/>
          </a:ln>
        </p:spPr>
        <p:txBody>
          <a:bodyPr lIns="0" rIns="0" tIns="0" bIns="0" anchor="t">
            <a:noAutofit/>
          </a:bodyPr>
          <a:lstStyle>
            <a:lvl1pPr algn="r">
              <a:buNone/>
              <a:defRPr b="0" lang="cs-CZ" sz="1400" spc="-1" strike="noStrike">
                <a:latin typeface="Noto Sans"/>
              </a:defRPr>
            </a:lvl1pPr>
          </a:lstStyle>
          <a:p>
            <a:pPr algn="r">
              <a:buNone/>
            </a:pPr>
            <a:fld id="{D290A990-7A8A-4B7E-BF6D-F112AA7F83A7}" type="slidenum">
              <a:rPr b="0" lang="cs-CZ" sz="1400" spc="-1" strike="noStrike">
                <a:latin typeface="Noto Sans"/>
              </a:rPr>
              <a:t>&lt;číslo&gt;</a:t>
            </a:fld>
            <a:endParaRPr b="0" lang="cs-CZ" sz="1400" spc="-1" strike="noStrike">
              <a:latin typeface="Noto Sans"/>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2" name="" descr=""/>
          <p:cNvPicPr/>
          <p:nvPr/>
        </p:nvPicPr>
        <p:blipFill>
          <a:blip r:embed="rId2"/>
          <a:stretch/>
        </p:blipFill>
        <p:spPr>
          <a:xfrm flipH="1" rot="16200000">
            <a:off x="3804480" y="-3804120"/>
            <a:ext cx="2468160" cy="10076760"/>
          </a:xfrm>
          <a:prstGeom prst="rect">
            <a:avLst/>
          </a:prstGeom>
          <a:ln w="0">
            <a:noFill/>
          </a:ln>
        </p:spPr>
      </p:pic>
      <p:sp>
        <p:nvSpPr>
          <p:cNvPr id="123" name="PlaceHolder 1"/>
          <p:cNvSpPr>
            <a:spLocks noGrp="1"/>
          </p:cNvSpPr>
          <p:nvPr>
            <p:ph type="title"/>
          </p:nvPr>
        </p:nvSpPr>
        <p:spPr>
          <a:xfrm>
            <a:off x="503640" y="226080"/>
            <a:ext cx="9068400" cy="946080"/>
          </a:xfrm>
          <a:prstGeom prst="rect">
            <a:avLst/>
          </a:prstGeom>
          <a:noFill/>
          <a:ln w="0">
            <a:noFill/>
          </a:ln>
        </p:spPr>
        <p:txBody>
          <a:bodyPr lIns="0" rIns="0" tIns="0" bIns="0" anchor="ctr">
            <a:noAutofit/>
          </a:bodyPr>
          <a:p>
            <a:pPr algn="ctr">
              <a:buNone/>
            </a:pPr>
            <a:r>
              <a:rPr b="0" lang="cs-CZ" sz="4400" spc="-1" strike="noStrike">
                <a:latin typeface="Noto Sans"/>
              </a:rPr>
              <a:t>Klikněte pro úpravu formátu textu nadpisu</a:t>
            </a:r>
            <a:endParaRPr b="0" lang="cs-CZ" sz="4400" spc="-1" strike="noStrike">
              <a:latin typeface="Noto Sans"/>
            </a:endParaRPr>
          </a:p>
        </p:txBody>
      </p:sp>
      <p:sp>
        <p:nvSpPr>
          <p:cNvPr id="124" name="PlaceHolder 2"/>
          <p:cNvSpPr>
            <a:spLocks noGrp="1"/>
          </p:cNvSpPr>
          <p:nvPr>
            <p:ph type="body"/>
          </p:nvPr>
        </p:nvSpPr>
        <p:spPr>
          <a:xfrm>
            <a:off x="503640" y="1326600"/>
            <a:ext cx="9068400" cy="3287520"/>
          </a:xfrm>
          <a:prstGeom prst="rect">
            <a:avLst/>
          </a:prstGeom>
          <a:noFill/>
          <a:ln w="0">
            <a:noFill/>
          </a:ln>
        </p:spPr>
        <p:txBody>
          <a:bodyPr lIns="0" rIns="0" tIns="0" bIns="0" anchor="t">
            <a:normAutofit/>
          </a:bodyPr>
          <a:p>
            <a:pPr marL="432000" indent="-324000">
              <a:spcBef>
                <a:spcPts val="1414"/>
              </a:spcBef>
              <a:buClr>
                <a:srgbClr val="000000"/>
              </a:buClr>
              <a:buSzPct val="45000"/>
              <a:buFont typeface="Wingdings" charset="2"/>
              <a:buChar char=""/>
            </a:pPr>
            <a:r>
              <a:rPr b="0" lang="cs-CZ" sz="3200" spc="-1" strike="noStrike">
                <a:latin typeface="Noto Sans"/>
              </a:rPr>
              <a:t>Klikněte pro úpravu formátu textu osnovy</a:t>
            </a:r>
            <a:endParaRPr b="0" lang="cs-CZ" sz="3200" spc="-1" strike="noStrike">
              <a:latin typeface="Noto Sans"/>
            </a:endParaRPr>
          </a:p>
          <a:p>
            <a:pPr lvl="1" marL="864000" indent="-324000">
              <a:spcBef>
                <a:spcPts val="1134"/>
              </a:spcBef>
              <a:buClr>
                <a:srgbClr val="000000"/>
              </a:buClr>
              <a:buSzPct val="75000"/>
              <a:buFont typeface="Symbol" charset="2"/>
              <a:buChar char=""/>
            </a:pPr>
            <a:r>
              <a:rPr b="0" lang="cs-CZ" sz="2800" spc="-1" strike="noStrike">
                <a:latin typeface="Noto Sans"/>
              </a:rPr>
              <a:t>Druhá úroveň</a:t>
            </a:r>
            <a:endParaRPr b="0" lang="cs-CZ" sz="2800" spc="-1" strike="noStrike">
              <a:latin typeface="Noto Sans"/>
            </a:endParaRPr>
          </a:p>
          <a:p>
            <a:pPr lvl="2" marL="1296000" indent="-288000">
              <a:spcBef>
                <a:spcPts val="850"/>
              </a:spcBef>
              <a:buClr>
                <a:srgbClr val="000000"/>
              </a:buClr>
              <a:buSzPct val="45000"/>
              <a:buFont typeface="Wingdings" charset="2"/>
              <a:buChar char=""/>
            </a:pPr>
            <a:r>
              <a:rPr b="0" lang="cs-CZ" sz="2400" spc="-1" strike="noStrike">
                <a:latin typeface="Noto Sans"/>
              </a:rPr>
              <a:t>Třetí úroveň</a:t>
            </a:r>
            <a:endParaRPr b="0" lang="cs-CZ" sz="2400" spc="-1" strike="noStrike">
              <a:latin typeface="Noto Sans"/>
            </a:endParaRPr>
          </a:p>
          <a:p>
            <a:pPr lvl="3" marL="1728000" indent="-216000">
              <a:spcBef>
                <a:spcPts val="567"/>
              </a:spcBef>
              <a:buClr>
                <a:srgbClr val="000000"/>
              </a:buClr>
              <a:buSzPct val="75000"/>
              <a:buFont typeface="Symbol" charset="2"/>
              <a:buChar char=""/>
            </a:pPr>
            <a:r>
              <a:rPr b="0" lang="cs-CZ" sz="2000" spc="-1" strike="noStrike">
                <a:latin typeface="Noto Sans"/>
              </a:rPr>
              <a:t>Čtvrtá úroveň osnovy</a:t>
            </a:r>
            <a:endParaRPr b="0" lang="cs-CZ" sz="2000" spc="-1" strike="noStrike">
              <a:latin typeface="Noto Sans"/>
            </a:endParaRPr>
          </a:p>
          <a:p>
            <a:pPr lvl="4" marL="2160000" indent="-216000">
              <a:spcBef>
                <a:spcPts val="283"/>
              </a:spcBef>
              <a:buClr>
                <a:srgbClr val="000000"/>
              </a:buClr>
              <a:buSzPct val="45000"/>
              <a:buFont typeface="Wingdings" charset="2"/>
              <a:buChar char=""/>
            </a:pPr>
            <a:r>
              <a:rPr b="0" lang="cs-CZ" sz="2000" spc="-1" strike="noStrike">
                <a:latin typeface="Noto Sans"/>
              </a:rPr>
              <a:t>Pátá úroveň osnovy</a:t>
            </a:r>
            <a:endParaRPr b="0" lang="cs-CZ" sz="2000" spc="-1" strike="noStrike">
              <a:latin typeface="Noto Sans"/>
            </a:endParaRPr>
          </a:p>
          <a:p>
            <a:pPr lvl="5" marL="2592000" indent="-216000">
              <a:spcBef>
                <a:spcPts val="283"/>
              </a:spcBef>
              <a:buClr>
                <a:srgbClr val="000000"/>
              </a:buClr>
              <a:buSzPct val="45000"/>
              <a:buFont typeface="Wingdings" charset="2"/>
              <a:buChar char=""/>
            </a:pPr>
            <a:r>
              <a:rPr b="0" lang="cs-CZ" sz="2000" spc="-1" strike="noStrike">
                <a:latin typeface="Noto Sans"/>
              </a:rPr>
              <a:t>Šestá úroveň</a:t>
            </a:r>
            <a:endParaRPr b="0" lang="cs-CZ" sz="2000" spc="-1" strike="noStrike">
              <a:latin typeface="Noto Sans"/>
            </a:endParaRPr>
          </a:p>
          <a:p>
            <a:pPr lvl="6" marL="3024000" indent="-216000">
              <a:spcBef>
                <a:spcPts val="283"/>
              </a:spcBef>
              <a:buClr>
                <a:srgbClr val="000000"/>
              </a:buClr>
              <a:buSzPct val="45000"/>
              <a:buFont typeface="Wingdings" charset="2"/>
              <a:buChar char=""/>
            </a:pPr>
            <a:r>
              <a:rPr b="0" lang="cs-CZ" sz="2000" spc="-1" strike="noStrike">
                <a:latin typeface="Noto Sans"/>
              </a:rPr>
              <a:t>Sedmá úroveň</a:t>
            </a:r>
            <a:endParaRPr b="0" lang="cs-CZ" sz="2000" spc="-1" strike="noStrike">
              <a:latin typeface="Noto Sans"/>
            </a:endParaRPr>
          </a:p>
        </p:txBody>
      </p:sp>
      <p:sp>
        <p:nvSpPr>
          <p:cNvPr id="125" name="PlaceHolder 3"/>
          <p:cNvSpPr>
            <a:spLocks noGrp="1"/>
          </p:cNvSpPr>
          <p:nvPr>
            <p:ph type="dt" idx="7"/>
          </p:nvPr>
        </p:nvSpPr>
        <p:spPr>
          <a:xfrm>
            <a:off x="503640" y="5164560"/>
            <a:ext cx="2347200" cy="390600"/>
          </a:xfrm>
          <a:prstGeom prst="rect">
            <a:avLst/>
          </a:prstGeom>
          <a:noFill/>
          <a:ln w="0">
            <a:noFill/>
          </a:ln>
        </p:spPr>
        <p:txBody>
          <a:bodyPr lIns="0" rIns="0" tIns="0" bIns="0" anchor="t">
            <a:noAutofit/>
          </a:bodyPr>
          <a:lstStyle>
            <a:lvl1pPr>
              <a:defRPr b="0" lang="cs-CZ" sz="1400" spc="-1" strike="noStrike">
                <a:latin typeface="Noto Sans"/>
              </a:defRPr>
            </a:lvl1pPr>
          </a:lstStyle>
          <a:p>
            <a:r>
              <a:rPr b="0" lang="cs-CZ" sz="1400" spc="-1" strike="noStrike">
                <a:latin typeface="Noto Sans"/>
              </a:rPr>
              <a:t>&lt;datum/čas&gt;</a:t>
            </a:r>
            <a:endParaRPr b="0" lang="cs-CZ" sz="1400" spc="-1" strike="noStrike">
              <a:latin typeface="Noto Sans"/>
            </a:endParaRPr>
          </a:p>
        </p:txBody>
      </p:sp>
      <p:sp>
        <p:nvSpPr>
          <p:cNvPr id="126" name="PlaceHolder 4"/>
          <p:cNvSpPr>
            <a:spLocks noGrp="1"/>
          </p:cNvSpPr>
          <p:nvPr>
            <p:ph type="ftr" idx="8"/>
          </p:nvPr>
        </p:nvSpPr>
        <p:spPr>
          <a:xfrm>
            <a:off x="3445920" y="5164560"/>
            <a:ext cx="3193920" cy="390600"/>
          </a:xfrm>
          <a:prstGeom prst="rect">
            <a:avLst/>
          </a:prstGeom>
          <a:noFill/>
          <a:ln w="0">
            <a:noFill/>
          </a:ln>
        </p:spPr>
        <p:txBody>
          <a:bodyPr lIns="0" rIns="0" tIns="0" bIns="0" anchor="t">
            <a:noAutofit/>
          </a:bodyPr>
          <a:lstStyle>
            <a:lvl1pPr algn="ctr">
              <a:buNone/>
              <a:defRPr b="0" lang="cs-CZ" sz="1400" spc="-1" strike="noStrike">
                <a:latin typeface="Noto Sans"/>
              </a:defRPr>
            </a:lvl1pPr>
          </a:lstStyle>
          <a:p>
            <a:pPr algn="ctr">
              <a:buNone/>
            </a:pPr>
            <a:r>
              <a:rPr b="0" lang="cs-CZ" sz="1400" spc="-1" strike="noStrike">
                <a:latin typeface="Noto Sans"/>
              </a:rPr>
              <a:t>&lt;zápatí&gt;</a:t>
            </a:r>
            <a:endParaRPr b="0" lang="cs-CZ" sz="1400" spc="-1" strike="noStrike">
              <a:latin typeface="Noto Sans"/>
            </a:endParaRPr>
          </a:p>
        </p:txBody>
      </p:sp>
      <p:sp>
        <p:nvSpPr>
          <p:cNvPr id="127" name="PlaceHolder 5"/>
          <p:cNvSpPr>
            <a:spLocks noGrp="1"/>
          </p:cNvSpPr>
          <p:nvPr>
            <p:ph type="sldNum" idx="9"/>
          </p:nvPr>
        </p:nvSpPr>
        <p:spPr>
          <a:xfrm>
            <a:off x="7224840" y="5164560"/>
            <a:ext cx="2347200" cy="390600"/>
          </a:xfrm>
          <a:prstGeom prst="rect">
            <a:avLst/>
          </a:prstGeom>
          <a:noFill/>
          <a:ln w="0">
            <a:noFill/>
          </a:ln>
        </p:spPr>
        <p:txBody>
          <a:bodyPr lIns="0" rIns="0" tIns="0" bIns="0" anchor="t">
            <a:noAutofit/>
          </a:bodyPr>
          <a:lstStyle>
            <a:lvl1pPr algn="r">
              <a:buNone/>
              <a:defRPr b="0" lang="cs-CZ" sz="1400" spc="-1" strike="noStrike">
                <a:latin typeface="Noto Sans"/>
              </a:defRPr>
            </a:lvl1pPr>
          </a:lstStyle>
          <a:p>
            <a:pPr algn="r">
              <a:buNone/>
            </a:pPr>
            <a:fld id="{7CAC6372-003B-4CF6-AD9B-80ACB07C1065}" type="slidenum">
              <a:rPr b="0" lang="cs-CZ" sz="1400" spc="-1" strike="noStrike">
                <a:latin typeface="Noto Sans"/>
              </a:rPr>
              <a:t>&lt;číslo&gt;</a:t>
            </a:fld>
            <a:endParaRPr b="0" lang="cs-CZ" sz="1400" spc="-1" strike="noStrike">
              <a:latin typeface="Noto Sans"/>
            </a:endParaRPr>
          </a:p>
        </p:txBody>
      </p:sp>
    </p:spTree>
  </p:cSld>
  <p:clrMap bg1="lt1" bg2="lt2" tx1="dk1" tx2="dk2" accent1="accent1" accent2="accent2" accent3="accent3" accent4="accent4" accent5="accent5" accent6="accent6" hlink="hlink" folHlink="folHlink"/>
  <p:sldLayoutIdLst>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4" name="" descr=""/>
          <p:cNvPicPr/>
          <p:nvPr/>
        </p:nvPicPr>
        <p:blipFill>
          <a:blip r:embed="rId2"/>
          <a:stretch/>
        </p:blipFill>
        <p:spPr>
          <a:xfrm>
            <a:off x="5943600" y="3475440"/>
            <a:ext cx="4111200" cy="2193840"/>
          </a:xfrm>
          <a:prstGeom prst="rect">
            <a:avLst/>
          </a:prstGeom>
          <a:ln w="0">
            <a:noFill/>
          </a:ln>
        </p:spPr>
      </p:pic>
      <p:pic>
        <p:nvPicPr>
          <p:cNvPr id="165" name="" descr=""/>
          <p:cNvPicPr/>
          <p:nvPr/>
        </p:nvPicPr>
        <p:blipFill>
          <a:blip r:embed="rId3"/>
          <a:stretch/>
        </p:blipFill>
        <p:spPr>
          <a:xfrm>
            <a:off x="5852160" y="360"/>
            <a:ext cx="2742840" cy="2011320"/>
          </a:xfrm>
          <a:prstGeom prst="rect">
            <a:avLst/>
          </a:prstGeom>
          <a:ln w="0">
            <a:noFill/>
          </a:ln>
        </p:spPr>
      </p:pic>
      <p:sp>
        <p:nvSpPr>
          <p:cNvPr id="166" name="PlaceHolder 1"/>
          <p:cNvSpPr>
            <a:spLocks noGrp="1"/>
          </p:cNvSpPr>
          <p:nvPr>
            <p:ph type="title"/>
          </p:nvPr>
        </p:nvSpPr>
        <p:spPr>
          <a:xfrm>
            <a:off x="503640" y="226080"/>
            <a:ext cx="9068400" cy="946080"/>
          </a:xfrm>
          <a:prstGeom prst="rect">
            <a:avLst/>
          </a:prstGeom>
          <a:noFill/>
          <a:ln w="0">
            <a:noFill/>
          </a:ln>
        </p:spPr>
        <p:txBody>
          <a:bodyPr lIns="0" rIns="0" tIns="0" bIns="0" anchor="ctr">
            <a:noAutofit/>
          </a:bodyPr>
          <a:p>
            <a:pPr algn="ctr">
              <a:buNone/>
            </a:pPr>
            <a:r>
              <a:rPr b="0" lang="cs-CZ" sz="4400" spc="-1" strike="noStrike">
                <a:latin typeface="Noto Sans"/>
              </a:rPr>
              <a:t>Klikněte pro úpravu formátu textu nadpisu</a:t>
            </a:r>
            <a:endParaRPr b="0" lang="cs-CZ" sz="4400" spc="-1" strike="noStrike">
              <a:latin typeface="Noto Sans"/>
            </a:endParaRPr>
          </a:p>
        </p:txBody>
      </p:sp>
      <p:sp>
        <p:nvSpPr>
          <p:cNvPr id="167" name="PlaceHolder 2"/>
          <p:cNvSpPr>
            <a:spLocks noGrp="1"/>
          </p:cNvSpPr>
          <p:nvPr>
            <p:ph type="body"/>
          </p:nvPr>
        </p:nvSpPr>
        <p:spPr>
          <a:xfrm>
            <a:off x="503640" y="1326600"/>
            <a:ext cx="9068400" cy="3287520"/>
          </a:xfrm>
          <a:prstGeom prst="rect">
            <a:avLst/>
          </a:prstGeom>
          <a:noFill/>
          <a:ln w="0">
            <a:noFill/>
          </a:ln>
        </p:spPr>
        <p:txBody>
          <a:bodyPr lIns="0" rIns="0" tIns="0" bIns="0" anchor="t">
            <a:normAutofit/>
          </a:bodyPr>
          <a:p>
            <a:pPr marL="432000" indent="-324000">
              <a:spcBef>
                <a:spcPts val="1414"/>
              </a:spcBef>
              <a:buClr>
                <a:srgbClr val="000000"/>
              </a:buClr>
              <a:buSzPct val="45000"/>
              <a:buFont typeface="Wingdings" charset="2"/>
              <a:buChar char=""/>
            </a:pPr>
            <a:r>
              <a:rPr b="0" lang="cs-CZ" sz="3200" spc="-1" strike="noStrike">
                <a:latin typeface="Noto Sans"/>
              </a:rPr>
              <a:t>Klikněte pro úpravu formátu textu osnovy</a:t>
            </a:r>
            <a:endParaRPr b="0" lang="cs-CZ" sz="3200" spc="-1" strike="noStrike">
              <a:latin typeface="Noto Sans"/>
            </a:endParaRPr>
          </a:p>
          <a:p>
            <a:pPr lvl="1" marL="864000" indent="-324000">
              <a:spcBef>
                <a:spcPts val="1134"/>
              </a:spcBef>
              <a:buClr>
                <a:srgbClr val="000000"/>
              </a:buClr>
              <a:buSzPct val="75000"/>
              <a:buFont typeface="Symbol" charset="2"/>
              <a:buChar char=""/>
            </a:pPr>
            <a:r>
              <a:rPr b="0" lang="cs-CZ" sz="2800" spc="-1" strike="noStrike">
                <a:latin typeface="Noto Sans"/>
              </a:rPr>
              <a:t>Druhá úroveň</a:t>
            </a:r>
            <a:endParaRPr b="0" lang="cs-CZ" sz="2800" spc="-1" strike="noStrike">
              <a:latin typeface="Noto Sans"/>
            </a:endParaRPr>
          </a:p>
          <a:p>
            <a:pPr lvl="2" marL="1296000" indent="-288000">
              <a:spcBef>
                <a:spcPts val="850"/>
              </a:spcBef>
              <a:buClr>
                <a:srgbClr val="000000"/>
              </a:buClr>
              <a:buSzPct val="45000"/>
              <a:buFont typeface="Wingdings" charset="2"/>
              <a:buChar char=""/>
            </a:pPr>
            <a:r>
              <a:rPr b="0" lang="cs-CZ" sz="2400" spc="-1" strike="noStrike">
                <a:latin typeface="Noto Sans"/>
              </a:rPr>
              <a:t>Třetí úroveň</a:t>
            </a:r>
            <a:endParaRPr b="0" lang="cs-CZ" sz="2400" spc="-1" strike="noStrike">
              <a:latin typeface="Noto Sans"/>
            </a:endParaRPr>
          </a:p>
          <a:p>
            <a:pPr lvl="3" marL="1728000" indent="-216000">
              <a:spcBef>
                <a:spcPts val="567"/>
              </a:spcBef>
              <a:buClr>
                <a:srgbClr val="000000"/>
              </a:buClr>
              <a:buSzPct val="75000"/>
              <a:buFont typeface="Symbol" charset="2"/>
              <a:buChar char=""/>
            </a:pPr>
            <a:r>
              <a:rPr b="0" lang="cs-CZ" sz="2000" spc="-1" strike="noStrike">
                <a:latin typeface="Noto Sans"/>
              </a:rPr>
              <a:t>Čtvrtá úroveň osnovy</a:t>
            </a:r>
            <a:endParaRPr b="0" lang="cs-CZ" sz="2000" spc="-1" strike="noStrike">
              <a:latin typeface="Noto Sans"/>
            </a:endParaRPr>
          </a:p>
          <a:p>
            <a:pPr lvl="4" marL="2160000" indent="-216000">
              <a:spcBef>
                <a:spcPts val="283"/>
              </a:spcBef>
              <a:buClr>
                <a:srgbClr val="000000"/>
              </a:buClr>
              <a:buSzPct val="45000"/>
              <a:buFont typeface="Wingdings" charset="2"/>
              <a:buChar char=""/>
            </a:pPr>
            <a:r>
              <a:rPr b="0" lang="cs-CZ" sz="2000" spc="-1" strike="noStrike">
                <a:latin typeface="Noto Sans"/>
              </a:rPr>
              <a:t>Pátá úroveň osnovy</a:t>
            </a:r>
            <a:endParaRPr b="0" lang="cs-CZ" sz="2000" spc="-1" strike="noStrike">
              <a:latin typeface="Noto Sans"/>
            </a:endParaRPr>
          </a:p>
          <a:p>
            <a:pPr lvl="5" marL="2592000" indent="-216000">
              <a:spcBef>
                <a:spcPts val="283"/>
              </a:spcBef>
              <a:buClr>
                <a:srgbClr val="000000"/>
              </a:buClr>
              <a:buSzPct val="45000"/>
              <a:buFont typeface="Wingdings" charset="2"/>
              <a:buChar char=""/>
            </a:pPr>
            <a:r>
              <a:rPr b="0" lang="cs-CZ" sz="2000" spc="-1" strike="noStrike">
                <a:latin typeface="Noto Sans"/>
              </a:rPr>
              <a:t>Šestá úroveň</a:t>
            </a:r>
            <a:endParaRPr b="0" lang="cs-CZ" sz="2000" spc="-1" strike="noStrike">
              <a:latin typeface="Noto Sans"/>
            </a:endParaRPr>
          </a:p>
          <a:p>
            <a:pPr lvl="6" marL="3024000" indent="-216000">
              <a:spcBef>
                <a:spcPts val="283"/>
              </a:spcBef>
              <a:buClr>
                <a:srgbClr val="000000"/>
              </a:buClr>
              <a:buSzPct val="45000"/>
              <a:buFont typeface="Wingdings" charset="2"/>
              <a:buChar char=""/>
            </a:pPr>
            <a:r>
              <a:rPr b="0" lang="cs-CZ" sz="2000" spc="-1" strike="noStrike">
                <a:latin typeface="Noto Sans"/>
              </a:rPr>
              <a:t>Sedmá úroveň</a:t>
            </a:r>
            <a:endParaRPr b="0" lang="cs-CZ" sz="2000" spc="-1" strike="noStrike">
              <a:latin typeface="Noto Sans"/>
            </a:endParaRPr>
          </a:p>
        </p:txBody>
      </p:sp>
      <p:sp>
        <p:nvSpPr>
          <p:cNvPr id="168" name="PlaceHolder 3"/>
          <p:cNvSpPr>
            <a:spLocks noGrp="1"/>
          </p:cNvSpPr>
          <p:nvPr>
            <p:ph type="dt" idx="10"/>
          </p:nvPr>
        </p:nvSpPr>
        <p:spPr>
          <a:xfrm>
            <a:off x="503640" y="5164560"/>
            <a:ext cx="2347200" cy="390600"/>
          </a:xfrm>
          <a:prstGeom prst="rect">
            <a:avLst/>
          </a:prstGeom>
          <a:noFill/>
          <a:ln w="0">
            <a:noFill/>
          </a:ln>
        </p:spPr>
        <p:txBody>
          <a:bodyPr lIns="0" rIns="0" tIns="0" bIns="0" anchor="t">
            <a:noAutofit/>
          </a:bodyPr>
          <a:lstStyle>
            <a:lvl1pPr>
              <a:defRPr b="0" lang="cs-CZ" sz="1400" spc="-1" strike="noStrike">
                <a:latin typeface="Noto Sans"/>
              </a:defRPr>
            </a:lvl1pPr>
          </a:lstStyle>
          <a:p>
            <a:r>
              <a:rPr b="0" lang="cs-CZ" sz="1400" spc="-1" strike="noStrike">
                <a:latin typeface="Noto Sans"/>
              </a:rPr>
              <a:t>&lt;datum/čas&gt;</a:t>
            </a:r>
            <a:endParaRPr b="0" lang="cs-CZ" sz="1400" spc="-1" strike="noStrike">
              <a:latin typeface="Noto Sans"/>
            </a:endParaRPr>
          </a:p>
        </p:txBody>
      </p:sp>
      <p:sp>
        <p:nvSpPr>
          <p:cNvPr id="169" name="PlaceHolder 4"/>
          <p:cNvSpPr>
            <a:spLocks noGrp="1"/>
          </p:cNvSpPr>
          <p:nvPr>
            <p:ph type="ftr" idx="11"/>
          </p:nvPr>
        </p:nvSpPr>
        <p:spPr>
          <a:xfrm>
            <a:off x="3445920" y="5164560"/>
            <a:ext cx="3193920" cy="390600"/>
          </a:xfrm>
          <a:prstGeom prst="rect">
            <a:avLst/>
          </a:prstGeom>
          <a:noFill/>
          <a:ln w="0">
            <a:noFill/>
          </a:ln>
        </p:spPr>
        <p:txBody>
          <a:bodyPr lIns="0" rIns="0" tIns="0" bIns="0" anchor="t">
            <a:noAutofit/>
          </a:bodyPr>
          <a:lstStyle>
            <a:lvl1pPr algn="ctr">
              <a:buNone/>
              <a:defRPr b="0" lang="cs-CZ" sz="1400" spc="-1" strike="noStrike">
                <a:latin typeface="Noto Sans"/>
              </a:defRPr>
            </a:lvl1pPr>
          </a:lstStyle>
          <a:p>
            <a:pPr algn="ctr">
              <a:buNone/>
            </a:pPr>
            <a:r>
              <a:rPr b="0" lang="cs-CZ" sz="1400" spc="-1" strike="noStrike">
                <a:latin typeface="Noto Sans"/>
              </a:rPr>
              <a:t>&lt;zápatí&gt;</a:t>
            </a:r>
            <a:endParaRPr b="0" lang="cs-CZ" sz="1400" spc="-1" strike="noStrike">
              <a:latin typeface="Noto Sans"/>
            </a:endParaRPr>
          </a:p>
        </p:txBody>
      </p:sp>
      <p:sp>
        <p:nvSpPr>
          <p:cNvPr id="170" name="PlaceHolder 5"/>
          <p:cNvSpPr>
            <a:spLocks noGrp="1"/>
          </p:cNvSpPr>
          <p:nvPr>
            <p:ph type="sldNum" idx="12"/>
          </p:nvPr>
        </p:nvSpPr>
        <p:spPr>
          <a:xfrm>
            <a:off x="7224840" y="5164560"/>
            <a:ext cx="2347200" cy="390600"/>
          </a:xfrm>
          <a:prstGeom prst="rect">
            <a:avLst/>
          </a:prstGeom>
          <a:noFill/>
          <a:ln w="0">
            <a:noFill/>
          </a:ln>
        </p:spPr>
        <p:txBody>
          <a:bodyPr lIns="0" rIns="0" tIns="0" bIns="0" anchor="t">
            <a:noAutofit/>
          </a:bodyPr>
          <a:lstStyle>
            <a:lvl1pPr algn="r">
              <a:buNone/>
              <a:defRPr b="0" lang="cs-CZ" sz="1400" spc="-1" strike="noStrike">
                <a:latin typeface="Noto Sans"/>
              </a:defRPr>
            </a:lvl1pPr>
          </a:lstStyle>
          <a:p>
            <a:pPr algn="r">
              <a:buNone/>
            </a:pPr>
            <a:fld id="{E5C285A9-0F2D-484D-AF1C-2A6AF7F72FAB}" type="slidenum">
              <a:rPr b="0" lang="cs-CZ" sz="1400" spc="-1" strike="noStrike">
                <a:latin typeface="Noto Sans"/>
              </a:rPr>
              <a:t>&lt;číslo&gt;</a:t>
            </a:fld>
            <a:endParaRPr b="0" lang="cs-CZ" sz="1400" spc="-1" strike="noStrike">
              <a:latin typeface="Noto Sans"/>
            </a:endParaRPr>
          </a:p>
        </p:txBody>
      </p:sp>
    </p:spTree>
  </p:cSld>
  <p:clrMap bg1="lt1" bg2="lt2" tx1="dk1" tx2="dk2" accent1="accent1" accent2="accent2" accent3="accent3" accent4="accent4" accent5="accent5" accent6="accent6" hlink="hlink" folHlink="folHlink"/>
  <p:sldLayoutIdLst>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f9bbc"/>
        </a:solidFill>
      </p:bgPr>
    </p:bg>
    <p:spTree>
      <p:nvGrpSpPr>
        <p:cNvPr id="1" name=""/>
        <p:cNvGrpSpPr/>
        <p:nvPr/>
      </p:nvGrpSpPr>
      <p:grpSpPr>
        <a:xfrm>
          <a:off x="0" y="0"/>
          <a:ext cx="0" cy="0"/>
          <a:chOff x="0" y="0"/>
          <a:chExt cx="0" cy="0"/>
        </a:xfrm>
      </p:grpSpPr>
      <p:sp>
        <p:nvSpPr>
          <p:cNvPr id="207" name=""/>
          <p:cNvSpPr/>
          <p:nvPr/>
        </p:nvSpPr>
        <p:spPr>
          <a:xfrm>
            <a:off x="0" y="365760"/>
            <a:ext cx="3383280" cy="579600"/>
          </a:xfrm>
          <a:prstGeom prst="rect">
            <a:avLst/>
          </a:prstGeom>
          <a:solidFill>
            <a:srgbClr val="ffffff"/>
          </a:solidFill>
          <a:ln w="0">
            <a:noFill/>
          </a:ln>
        </p:spPr>
        <p:style>
          <a:lnRef idx="0"/>
          <a:fillRef idx="0"/>
          <a:effectRef idx="0"/>
          <a:fontRef idx="minor"/>
        </p:style>
      </p:sp>
      <p:sp>
        <p:nvSpPr>
          <p:cNvPr id="208" name="PlaceHolder 1"/>
          <p:cNvSpPr>
            <a:spLocks noGrp="1"/>
          </p:cNvSpPr>
          <p:nvPr>
            <p:ph type="title"/>
          </p:nvPr>
        </p:nvSpPr>
        <p:spPr>
          <a:xfrm>
            <a:off x="503640" y="226080"/>
            <a:ext cx="9068400" cy="946080"/>
          </a:xfrm>
          <a:prstGeom prst="rect">
            <a:avLst/>
          </a:prstGeom>
          <a:noFill/>
          <a:ln w="0">
            <a:noFill/>
          </a:ln>
        </p:spPr>
        <p:txBody>
          <a:bodyPr lIns="0" rIns="0" tIns="0" bIns="0" anchor="ctr">
            <a:noAutofit/>
          </a:bodyPr>
          <a:p>
            <a:pPr algn="ctr">
              <a:buNone/>
            </a:pPr>
            <a:r>
              <a:rPr b="0" lang="cs-CZ" sz="4400" spc="-1" strike="noStrike">
                <a:latin typeface="Noto Sans"/>
              </a:rPr>
              <a:t>Klikněte pro úpravu formátu textu nadpisu</a:t>
            </a:r>
            <a:endParaRPr b="0" lang="cs-CZ" sz="4400" spc="-1" strike="noStrike">
              <a:latin typeface="Noto Sans"/>
            </a:endParaRPr>
          </a:p>
        </p:txBody>
      </p:sp>
      <p:sp>
        <p:nvSpPr>
          <p:cNvPr id="209" name="PlaceHolder 2"/>
          <p:cNvSpPr>
            <a:spLocks noGrp="1"/>
          </p:cNvSpPr>
          <p:nvPr>
            <p:ph type="body"/>
          </p:nvPr>
        </p:nvSpPr>
        <p:spPr>
          <a:xfrm>
            <a:off x="503640" y="1326600"/>
            <a:ext cx="9068400" cy="3287520"/>
          </a:xfrm>
          <a:prstGeom prst="rect">
            <a:avLst/>
          </a:prstGeom>
          <a:noFill/>
          <a:ln w="0">
            <a:noFill/>
          </a:ln>
        </p:spPr>
        <p:txBody>
          <a:bodyPr lIns="0" rIns="0" tIns="0" bIns="0" anchor="t">
            <a:normAutofit/>
          </a:bodyPr>
          <a:p>
            <a:pPr marL="432000" indent="-324000">
              <a:spcBef>
                <a:spcPts val="1414"/>
              </a:spcBef>
              <a:buClr>
                <a:srgbClr val="000000"/>
              </a:buClr>
              <a:buSzPct val="45000"/>
              <a:buFont typeface="Wingdings" charset="2"/>
              <a:buChar char=""/>
            </a:pPr>
            <a:r>
              <a:rPr b="0" lang="cs-CZ" sz="3200" spc="-1" strike="noStrike">
                <a:latin typeface="Noto Sans"/>
              </a:rPr>
              <a:t>Klikněte pro úpravu formátu textu osnovy</a:t>
            </a:r>
            <a:endParaRPr b="0" lang="cs-CZ" sz="3200" spc="-1" strike="noStrike">
              <a:latin typeface="Noto Sans"/>
            </a:endParaRPr>
          </a:p>
          <a:p>
            <a:pPr lvl="1" marL="864000" indent="-324000">
              <a:spcBef>
                <a:spcPts val="1134"/>
              </a:spcBef>
              <a:buClr>
                <a:srgbClr val="000000"/>
              </a:buClr>
              <a:buSzPct val="75000"/>
              <a:buFont typeface="Symbol" charset="2"/>
              <a:buChar char=""/>
            </a:pPr>
            <a:r>
              <a:rPr b="0" lang="cs-CZ" sz="2800" spc="-1" strike="noStrike">
                <a:latin typeface="Noto Sans"/>
              </a:rPr>
              <a:t>Druhá úroveň</a:t>
            </a:r>
            <a:endParaRPr b="0" lang="cs-CZ" sz="2800" spc="-1" strike="noStrike">
              <a:latin typeface="Noto Sans"/>
            </a:endParaRPr>
          </a:p>
          <a:p>
            <a:pPr lvl="2" marL="1296000" indent="-288000">
              <a:spcBef>
                <a:spcPts val="850"/>
              </a:spcBef>
              <a:buClr>
                <a:srgbClr val="000000"/>
              </a:buClr>
              <a:buSzPct val="45000"/>
              <a:buFont typeface="Wingdings" charset="2"/>
              <a:buChar char=""/>
            </a:pPr>
            <a:r>
              <a:rPr b="0" lang="cs-CZ" sz="2400" spc="-1" strike="noStrike">
                <a:latin typeface="Noto Sans"/>
              </a:rPr>
              <a:t>Třetí úroveň</a:t>
            </a:r>
            <a:endParaRPr b="0" lang="cs-CZ" sz="2400" spc="-1" strike="noStrike">
              <a:latin typeface="Noto Sans"/>
            </a:endParaRPr>
          </a:p>
          <a:p>
            <a:pPr lvl="3" marL="1728000" indent="-216000">
              <a:spcBef>
                <a:spcPts val="567"/>
              </a:spcBef>
              <a:buClr>
                <a:srgbClr val="000000"/>
              </a:buClr>
              <a:buSzPct val="75000"/>
              <a:buFont typeface="Symbol" charset="2"/>
              <a:buChar char=""/>
            </a:pPr>
            <a:r>
              <a:rPr b="0" lang="cs-CZ" sz="2000" spc="-1" strike="noStrike">
                <a:latin typeface="Noto Sans"/>
              </a:rPr>
              <a:t>Čtvrtá úroveň osnovy</a:t>
            </a:r>
            <a:endParaRPr b="0" lang="cs-CZ" sz="2000" spc="-1" strike="noStrike">
              <a:latin typeface="Noto Sans"/>
            </a:endParaRPr>
          </a:p>
          <a:p>
            <a:pPr lvl="4" marL="2160000" indent="-216000">
              <a:spcBef>
                <a:spcPts val="283"/>
              </a:spcBef>
              <a:buClr>
                <a:srgbClr val="000000"/>
              </a:buClr>
              <a:buSzPct val="45000"/>
              <a:buFont typeface="Wingdings" charset="2"/>
              <a:buChar char=""/>
            </a:pPr>
            <a:r>
              <a:rPr b="0" lang="cs-CZ" sz="2000" spc="-1" strike="noStrike">
                <a:latin typeface="Noto Sans"/>
              </a:rPr>
              <a:t>Pátá úroveň osnovy</a:t>
            </a:r>
            <a:endParaRPr b="0" lang="cs-CZ" sz="2000" spc="-1" strike="noStrike">
              <a:latin typeface="Noto Sans"/>
            </a:endParaRPr>
          </a:p>
          <a:p>
            <a:pPr lvl="5" marL="2592000" indent="-216000">
              <a:spcBef>
                <a:spcPts val="283"/>
              </a:spcBef>
              <a:buClr>
                <a:srgbClr val="000000"/>
              </a:buClr>
              <a:buSzPct val="45000"/>
              <a:buFont typeface="Wingdings" charset="2"/>
              <a:buChar char=""/>
            </a:pPr>
            <a:r>
              <a:rPr b="0" lang="cs-CZ" sz="2000" spc="-1" strike="noStrike">
                <a:latin typeface="Noto Sans"/>
              </a:rPr>
              <a:t>Šestá úroveň</a:t>
            </a:r>
            <a:endParaRPr b="0" lang="cs-CZ" sz="2000" spc="-1" strike="noStrike">
              <a:latin typeface="Noto Sans"/>
            </a:endParaRPr>
          </a:p>
          <a:p>
            <a:pPr lvl="6" marL="3024000" indent="-216000">
              <a:spcBef>
                <a:spcPts val="283"/>
              </a:spcBef>
              <a:buClr>
                <a:srgbClr val="000000"/>
              </a:buClr>
              <a:buSzPct val="45000"/>
              <a:buFont typeface="Wingdings" charset="2"/>
              <a:buChar char=""/>
            </a:pPr>
            <a:r>
              <a:rPr b="0" lang="cs-CZ" sz="2000" spc="-1" strike="noStrike">
                <a:latin typeface="Noto Sans"/>
              </a:rPr>
              <a:t>Sedmá úroveň</a:t>
            </a:r>
            <a:endParaRPr b="0" lang="cs-CZ" sz="2000" spc="-1" strike="noStrike">
              <a:latin typeface="Noto Sans"/>
            </a:endParaRPr>
          </a:p>
        </p:txBody>
      </p:sp>
      <p:sp>
        <p:nvSpPr>
          <p:cNvPr id="210" name="PlaceHolder 3"/>
          <p:cNvSpPr>
            <a:spLocks noGrp="1"/>
          </p:cNvSpPr>
          <p:nvPr>
            <p:ph type="dt" idx="13"/>
          </p:nvPr>
        </p:nvSpPr>
        <p:spPr>
          <a:xfrm>
            <a:off x="503640" y="5164560"/>
            <a:ext cx="2347200" cy="390600"/>
          </a:xfrm>
          <a:prstGeom prst="rect">
            <a:avLst/>
          </a:prstGeom>
          <a:noFill/>
          <a:ln w="0">
            <a:noFill/>
          </a:ln>
        </p:spPr>
        <p:txBody>
          <a:bodyPr lIns="0" rIns="0" tIns="0" bIns="0" anchor="t">
            <a:noAutofit/>
          </a:bodyPr>
          <a:lstStyle>
            <a:lvl1pPr>
              <a:defRPr b="0" lang="cs-CZ" sz="1400" spc="-1" strike="noStrike">
                <a:latin typeface="Noto Sans"/>
              </a:defRPr>
            </a:lvl1pPr>
          </a:lstStyle>
          <a:p>
            <a:r>
              <a:rPr b="0" lang="cs-CZ" sz="1400" spc="-1" strike="noStrike">
                <a:latin typeface="Noto Sans"/>
              </a:rPr>
              <a:t>&lt;datum/čas&gt;</a:t>
            </a:r>
            <a:endParaRPr b="0" lang="cs-CZ" sz="1400" spc="-1" strike="noStrike">
              <a:latin typeface="Noto Sans"/>
            </a:endParaRPr>
          </a:p>
        </p:txBody>
      </p:sp>
      <p:sp>
        <p:nvSpPr>
          <p:cNvPr id="211" name="PlaceHolder 4"/>
          <p:cNvSpPr>
            <a:spLocks noGrp="1"/>
          </p:cNvSpPr>
          <p:nvPr>
            <p:ph type="ftr" idx="14"/>
          </p:nvPr>
        </p:nvSpPr>
        <p:spPr>
          <a:xfrm>
            <a:off x="3445920" y="5164560"/>
            <a:ext cx="3193920" cy="390600"/>
          </a:xfrm>
          <a:prstGeom prst="rect">
            <a:avLst/>
          </a:prstGeom>
          <a:noFill/>
          <a:ln w="0">
            <a:noFill/>
          </a:ln>
        </p:spPr>
        <p:txBody>
          <a:bodyPr lIns="0" rIns="0" tIns="0" bIns="0" anchor="t">
            <a:noAutofit/>
          </a:bodyPr>
          <a:lstStyle>
            <a:lvl1pPr algn="ctr">
              <a:buNone/>
              <a:defRPr b="0" lang="cs-CZ" sz="1400" spc="-1" strike="noStrike">
                <a:latin typeface="Noto Sans"/>
              </a:defRPr>
            </a:lvl1pPr>
          </a:lstStyle>
          <a:p>
            <a:pPr algn="ctr">
              <a:buNone/>
            </a:pPr>
            <a:r>
              <a:rPr b="0" lang="cs-CZ" sz="1400" spc="-1" strike="noStrike">
                <a:latin typeface="Noto Sans"/>
              </a:rPr>
              <a:t>&lt;zápatí&gt;</a:t>
            </a:r>
            <a:endParaRPr b="0" lang="cs-CZ" sz="1400" spc="-1" strike="noStrike">
              <a:latin typeface="Noto Sans"/>
            </a:endParaRPr>
          </a:p>
        </p:txBody>
      </p:sp>
      <p:sp>
        <p:nvSpPr>
          <p:cNvPr id="212" name="PlaceHolder 5"/>
          <p:cNvSpPr>
            <a:spLocks noGrp="1"/>
          </p:cNvSpPr>
          <p:nvPr>
            <p:ph type="sldNum" idx="15"/>
          </p:nvPr>
        </p:nvSpPr>
        <p:spPr>
          <a:xfrm>
            <a:off x="7224840" y="5164560"/>
            <a:ext cx="2347200" cy="390600"/>
          </a:xfrm>
          <a:prstGeom prst="rect">
            <a:avLst/>
          </a:prstGeom>
          <a:noFill/>
          <a:ln w="0">
            <a:noFill/>
          </a:ln>
        </p:spPr>
        <p:txBody>
          <a:bodyPr lIns="0" rIns="0" tIns="0" bIns="0" anchor="t">
            <a:noAutofit/>
          </a:bodyPr>
          <a:lstStyle>
            <a:lvl1pPr algn="r">
              <a:buNone/>
              <a:defRPr b="0" lang="cs-CZ" sz="1400" spc="-1" strike="noStrike">
                <a:latin typeface="Noto Sans"/>
              </a:defRPr>
            </a:lvl1pPr>
          </a:lstStyle>
          <a:p>
            <a:pPr algn="r">
              <a:buNone/>
            </a:pPr>
            <a:fld id="{A9734AA9-B5CE-4F40-8163-727DF5FC5138}" type="slidenum">
              <a:rPr b="0" lang="cs-CZ" sz="1400" spc="-1" strike="noStrike">
                <a:latin typeface="Noto Sans"/>
              </a:rPr>
              <a:t>&lt;číslo&gt;</a:t>
            </a:fld>
            <a:endParaRPr b="0" lang="cs-CZ" sz="1400" spc="-1" strike="noStrike">
              <a:latin typeface="Noto Sans"/>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9" name=""/>
          <p:cNvSpPr/>
          <p:nvPr/>
        </p:nvSpPr>
        <p:spPr>
          <a:xfrm>
            <a:off x="4115160" y="4846320"/>
            <a:ext cx="5961960" cy="822960"/>
          </a:xfrm>
          <a:custGeom>
            <a:avLst/>
            <a:gdLst/>
            <a:ahLst/>
            <a:rect l="0" t="0" r="r" b="b"/>
            <a:pathLst>
              <a:path w="16561" h="2286">
                <a:moveTo>
                  <a:pt x="0" y="2286"/>
                </a:moveTo>
                <a:lnTo>
                  <a:pt x="16561" y="2286"/>
                </a:lnTo>
                <a:cubicBezTo>
                  <a:pt x="16561" y="2286"/>
                  <a:pt x="16561" y="762"/>
                  <a:pt x="16561" y="0"/>
                </a:cubicBezTo>
                <a:cubicBezTo>
                  <a:pt x="11041" y="729"/>
                  <a:pt x="5520" y="1457"/>
                  <a:pt x="0" y="2186"/>
                </a:cubicBezTo>
                <a:cubicBezTo>
                  <a:pt x="0" y="2219"/>
                  <a:pt x="0" y="2286"/>
                  <a:pt x="0" y="2286"/>
                </a:cubicBezTo>
                <a:close/>
              </a:path>
            </a:pathLst>
          </a:custGeom>
          <a:solidFill>
            <a:srgbClr val="0d84a1"/>
          </a:solidFill>
          <a:ln w="0">
            <a:noFill/>
          </a:ln>
        </p:spPr>
      </p:sp>
      <p:sp>
        <p:nvSpPr>
          <p:cNvPr id="250" name=""/>
          <p:cNvSpPr/>
          <p:nvPr/>
        </p:nvSpPr>
        <p:spPr>
          <a:xfrm>
            <a:off x="360" y="0"/>
            <a:ext cx="10076760" cy="1645920"/>
          </a:xfrm>
          <a:custGeom>
            <a:avLst/>
            <a:gdLst/>
            <a:ahLst/>
            <a:rect l="0" t="0" r="r" b="b"/>
            <a:pathLst>
              <a:path w="27991" h="4572">
                <a:moveTo>
                  <a:pt x="27991" y="0"/>
                </a:moveTo>
                <a:cubicBezTo>
                  <a:pt x="18661" y="0"/>
                  <a:pt x="0" y="0"/>
                  <a:pt x="0" y="0"/>
                </a:cubicBezTo>
                <a:cubicBezTo>
                  <a:pt x="0" y="0"/>
                  <a:pt x="0" y="3048"/>
                  <a:pt x="0" y="4572"/>
                </a:cubicBezTo>
                <a:cubicBezTo>
                  <a:pt x="9330" y="3081"/>
                  <a:pt x="18661" y="1591"/>
                  <a:pt x="27991" y="100"/>
                </a:cubicBezTo>
                <a:cubicBezTo>
                  <a:pt x="27991" y="164"/>
                  <a:pt x="27991" y="227"/>
                  <a:pt x="27991" y="291"/>
                </a:cubicBezTo>
                <a:cubicBezTo>
                  <a:pt x="27991" y="301"/>
                  <a:pt x="27991" y="310"/>
                  <a:pt x="27991" y="320"/>
                </a:cubicBezTo>
                <a:lnTo>
                  <a:pt x="27991" y="321"/>
                </a:lnTo>
                <a:lnTo>
                  <a:pt x="27991" y="320"/>
                </a:lnTo>
                <a:cubicBezTo>
                  <a:pt x="27991" y="319"/>
                  <a:pt x="27991" y="318"/>
                  <a:pt x="27991" y="317"/>
                </a:cubicBezTo>
                <a:cubicBezTo>
                  <a:pt x="27991" y="310"/>
                  <a:pt x="27991" y="304"/>
                  <a:pt x="27991" y="297"/>
                </a:cubicBezTo>
                <a:cubicBezTo>
                  <a:pt x="27991" y="198"/>
                  <a:pt x="27991" y="99"/>
                  <a:pt x="27991" y="0"/>
                </a:cubicBezTo>
                <a:close/>
              </a:path>
            </a:pathLst>
          </a:custGeom>
          <a:solidFill>
            <a:srgbClr val="0d84a1"/>
          </a:solidFill>
          <a:ln w="0">
            <a:noFill/>
          </a:ln>
        </p:spPr>
      </p:sp>
      <p:sp>
        <p:nvSpPr>
          <p:cNvPr id="251" name="PlaceHolder 1"/>
          <p:cNvSpPr>
            <a:spLocks noGrp="1"/>
          </p:cNvSpPr>
          <p:nvPr>
            <p:ph type="title"/>
          </p:nvPr>
        </p:nvSpPr>
        <p:spPr>
          <a:xfrm>
            <a:off x="503640" y="226080"/>
            <a:ext cx="9068400" cy="946080"/>
          </a:xfrm>
          <a:prstGeom prst="rect">
            <a:avLst/>
          </a:prstGeom>
          <a:noFill/>
          <a:ln w="0">
            <a:noFill/>
          </a:ln>
        </p:spPr>
        <p:txBody>
          <a:bodyPr lIns="0" rIns="0" tIns="0" bIns="0" anchor="ctr">
            <a:noAutofit/>
          </a:bodyPr>
          <a:p>
            <a:pPr algn="ctr">
              <a:buNone/>
            </a:pPr>
            <a:r>
              <a:rPr b="0" lang="cs-CZ" sz="4400" spc="-1" strike="noStrike">
                <a:latin typeface="Noto Sans"/>
              </a:rPr>
              <a:t>Klikněte pro úpravu formátu textu nadpisu</a:t>
            </a:r>
            <a:endParaRPr b="0" lang="cs-CZ" sz="4400" spc="-1" strike="noStrike">
              <a:latin typeface="Noto Sans"/>
            </a:endParaRPr>
          </a:p>
        </p:txBody>
      </p:sp>
      <p:sp>
        <p:nvSpPr>
          <p:cNvPr id="252" name="PlaceHolder 2"/>
          <p:cNvSpPr>
            <a:spLocks noGrp="1"/>
          </p:cNvSpPr>
          <p:nvPr>
            <p:ph type="body"/>
          </p:nvPr>
        </p:nvSpPr>
        <p:spPr>
          <a:xfrm>
            <a:off x="503640" y="1326600"/>
            <a:ext cx="9068400" cy="3287520"/>
          </a:xfrm>
          <a:prstGeom prst="rect">
            <a:avLst/>
          </a:prstGeom>
          <a:noFill/>
          <a:ln w="0">
            <a:noFill/>
          </a:ln>
        </p:spPr>
        <p:txBody>
          <a:bodyPr lIns="0" rIns="0" tIns="0" bIns="0" anchor="t">
            <a:normAutofit/>
          </a:bodyPr>
          <a:p>
            <a:pPr marL="432000" indent="-324000">
              <a:spcBef>
                <a:spcPts val="1414"/>
              </a:spcBef>
              <a:buClr>
                <a:srgbClr val="000000"/>
              </a:buClr>
              <a:buSzPct val="45000"/>
              <a:buFont typeface="Wingdings" charset="2"/>
              <a:buChar char=""/>
            </a:pPr>
            <a:r>
              <a:rPr b="0" lang="cs-CZ" sz="3200" spc="-1" strike="noStrike">
                <a:latin typeface="Noto Sans"/>
              </a:rPr>
              <a:t>Klikněte pro úpravu formátu textu osnovy</a:t>
            </a:r>
            <a:endParaRPr b="0" lang="cs-CZ" sz="3200" spc="-1" strike="noStrike">
              <a:latin typeface="Noto Sans"/>
            </a:endParaRPr>
          </a:p>
          <a:p>
            <a:pPr lvl="1" marL="864000" indent="-324000">
              <a:spcBef>
                <a:spcPts val="1134"/>
              </a:spcBef>
              <a:buClr>
                <a:srgbClr val="000000"/>
              </a:buClr>
              <a:buSzPct val="75000"/>
              <a:buFont typeface="Symbol" charset="2"/>
              <a:buChar char=""/>
            </a:pPr>
            <a:r>
              <a:rPr b="0" lang="cs-CZ" sz="2800" spc="-1" strike="noStrike">
                <a:latin typeface="Noto Sans"/>
              </a:rPr>
              <a:t>Druhá úroveň</a:t>
            </a:r>
            <a:endParaRPr b="0" lang="cs-CZ" sz="2800" spc="-1" strike="noStrike">
              <a:latin typeface="Noto Sans"/>
            </a:endParaRPr>
          </a:p>
          <a:p>
            <a:pPr lvl="2" marL="1296000" indent="-288000">
              <a:spcBef>
                <a:spcPts val="850"/>
              </a:spcBef>
              <a:buClr>
                <a:srgbClr val="000000"/>
              </a:buClr>
              <a:buSzPct val="45000"/>
              <a:buFont typeface="Wingdings" charset="2"/>
              <a:buChar char=""/>
            </a:pPr>
            <a:r>
              <a:rPr b="0" lang="cs-CZ" sz="2400" spc="-1" strike="noStrike">
                <a:latin typeface="Noto Sans"/>
              </a:rPr>
              <a:t>Třetí úroveň</a:t>
            </a:r>
            <a:endParaRPr b="0" lang="cs-CZ" sz="2400" spc="-1" strike="noStrike">
              <a:latin typeface="Noto Sans"/>
            </a:endParaRPr>
          </a:p>
          <a:p>
            <a:pPr lvl="3" marL="1728000" indent="-216000">
              <a:spcBef>
                <a:spcPts val="567"/>
              </a:spcBef>
              <a:buClr>
                <a:srgbClr val="000000"/>
              </a:buClr>
              <a:buSzPct val="75000"/>
              <a:buFont typeface="Symbol" charset="2"/>
              <a:buChar char=""/>
            </a:pPr>
            <a:r>
              <a:rPr b="0" lang="cs-CZ" sz="2000" spc="-1" strike="noStrike">
                <a:latin typeface="Noto Sans"/>
              </a:rPr>
              <a:t>Čtvrtá úroveň osnovy</a:t>
            </a:r>
            <a:endParaRPr b="0" lang="cs-CZ" sz="2000" spc="-1" strike="noStrike">
              <a:latin typeface="Noto Sans"/>
            </a:endParaRPr>
          </a:p>
          <a:p>
            <a:pPr lvl="4" marL="2160000" indent="-216000">
              <a:spcBef>
                <a:spcPts val="283"/>
              </a:spcBef>
              <a:buClr>
                <a:srgbClr val="000000"/>
              </a:buClr>
              <a:buSzPct val="45000"/>
              <a:buFont typeface="Wingdings" charset="2"/>
              <a:buChar char=""/>
            </a:pPr>
            <a:r>
              <a:rPr b="0" lang="cs-CZ" sz="2000" spc="-1" strike="noStrike">
                <a:latin typeface="Noto Sans"/>
              </a:rPr>
              <a:t>Pátá úroveň osnovy</a:t>
            </a:r>
            <a:endParaRPr b="0" lang="cs-CZ" sz="2000" spc="-1" strike="noStrike">
              <a:latin typeface="Noto Sans"/>
            </a:endParaRPr>
          </a:p>
          <a:p>
            <a:pPr lvl="5" marL="2592000" indent="-216000">
              <a:spcBef>
                <a:spcPts val="283"/>
              </a:spcBef>
              <a:buClr>
                <a:srgbClr val="000000"/>
              </a:buClr>
              <a:buSzPct val="45000"/>
              <a:buFont typeface="Wingdings" charset="2"/>
              <a:buChar char=""/>
            </a:pPr>
            <a:r>
              <a:rPr b="0" lang="cs-CZ" sz="2000" spc="-1" strike="noStrike">
                <a:latin typeface="Noto Sans"/>
              </a:rPr>
              <a:t>Šestá úroveň</a:t>
            </a:r>
            <a:endParaRPr b="0" lang="cs-CZ" sz="2000" spc="-1" strike="noStrike">
              <a:latin typeface="Noto Sans"/>
            </a:endParaRPr>
          </a:p>
          <a:p>
            <a:pPr lvl="6" marL="3024000" indent="-216000">
              <a:spcBef>
                <a:spcPts val="283"/>
              </a:spcBef>
              <a:buClr>
                <a:srgbClr val="000000"/>
              </a:buClr>
              <a:buSzPct val="45000"/>
              <a:buFont typeface="Wingdings" charset="2"/>
              <a:buChar char=""/>
            </a:pPr>
            <a:r>
              <a:rPr b="0" lang="cs-CZ" sz="2000" spc="-1" strike="noStrike">
                <a:latin typeface="Noto Sans"/>
              </a:rPr>
              <a:t>Sedmá úroveň</a:t>
            </a:r>
            <a:endParaRPr b="0" lang="cs-CZ" sz="2000" spc="-1" strike="noStrike">
              <a:latin typeface="Noto Sans"/>
            </a:endParaRPr>
          </a:p>
        </p:txBody>
      </p:sp>
      <p:sp>
        <p:nvSpPr>
          <p:cNvPr id="253" name="PlaceHolder 3"/>
          <p:cNvSpPr>
            <a:spLocks noGrp="1"/>
          </p:cNvSpPr>
          <p:nvPr>
            <p:ph type="dt" idx="16"/>
          </p:nvPr>
        </p:nvSpPr>
        <p:spPr>
          <a:xfrm>
            <a:off x="503640" y="5164560"/>
            <a:ext cx="2347200" cy="390600"/>
          </a:xfrm>
          <a:prstGeom prst="rect">
            <a:avLst/>
          </a:prstGeom>
          <a:noFill/>
          <a:ln w="0">
            <a:noFill/>
          </a:ln>
        </p:spPr>
        <p:txBody>
          <a:bodyPr lIns="0" rIns="0" tIns="0" bIns="0" anchor="t">
            <a:noAutofit/>
          </a:bodyPr>
          <a:lstStyle>
            <a:lvl1pPr>
              <a:defRPr b="0" lang="cs-CZ" sz="1400" spc="-1" strike="noStrike">
                <a:latin typeface="Noto Sans"/>
              </a:defRPr>
            </a:lvl1pPr>
          </a:lstStyle>
          <a:p>
            <a:r>
              <a:rPr b="0" lang="cs-CZ" sz="1400" spc="-1" strike="noStrike">
                <a:latin typeface="Noto Sans"/>
              </a:rPr>
              <a:t>&lt;datum/čas&gt;</a:t>
            </a:r>
            <a:endParaRPr b="0" lang="cs-CZ" sz="1400" spc="-1" strike="noStrike">
              <a:latin typeface="Noto Sans"/>
            </a:endParaRPr>
          </a:p>
        </p:txBody>
      </p:sp>
      <p:sp>
        <p:nvSpPr>
          <p:cNvPr id="254" name="PlaceHolder 4"/>
          <p:cNvSpPr>
            <a:spLocks noGrp="1"/>
          </p:cNvSpPr>
          <p:nvPr>
            <p:ph type="ftr" idx="17"/>
          </p:nvPr>
        </p:nvSpPr>
        <p:spPr>
          <a:xfrm>
            <a:off x="3445920" y="5164560"/>
            <a:ext cx="3193920" cy="390600"/>
          </a:xfrm>
          <a:prstGeom prst="rect">
            <a:avLst/>
          </a:prstGeom>
          <a:noFill/>
          <a:ln w="0">
            <a:noFill/>
          </a:ln>
        </p:spPr>
        <p:txBody>
          <a:bodyPr lIns="0" rIns="0" tIns="0" bIns="0" anchor="t">
            <a:noAutofit/>
          </a:bodyPr>
          <a:lstStyle>
            <a:lvl1pPr algn="ctr">
              <a:buNone/>
              <a:defRPr b="0" lang="cs-CZ" sz="1400" spc="-1" strike="noStrike">
                <a:latin typeface="Noto Sans"/>
              </a:defRPr>
            </a:lvl1pPr>
          </a:lstStyle>
          <a:p>
            <a:pPr algn="ctr">
              <a:buNone/>
            </a:pPr>
            <a:r>
              <a:rPr b="0" lang="cs-CZ" sz="1400" spc="-1" strike="noStrike">
                <a:latin typeface="Noto Sans"/>
              </a:rPr>
              <a:t>&lt;zápatí&gt;</a:t>
            </a:r>
            <a:endParaRPr b="0" lang="cs-CZ" sz="1400" spc="-1" strike="noStrike">
              <a:latin typeface="Noto Sans"/>
            </a:endParaRPr>
          </a:p>
        </p:txBody>
      </p:sp>
      <p:sp>
        <p:nvSpPr>
          <p:cNvPr id="255" name="PlaceHolder 5"/>
          <p:cNvSpPr>
            <a:spLocks noGrp="1"/>
          </p:cNvSpPr>
          <p:nvPr>
            <p:ph type="sldNum" idx="18"/>
          </p:nvPr>
        </p:nvSpPr>
        <p:spPr>
          <a:xfrm>
            <a:off x="7224840" y="5164560"/>
            <a:ext cx="2347200" cy="390600"/>
          </a:xfrm>
          <a:prstGeom prst="rect">
            <a:avLst/>
          </a:prstGeom>
          <a:noFill/>
          <a:ln w="0">
            <a:noFill/>
          </a:ln>
        </p:spPr>
        <p:txBody>
          <a:bodyPr lIns="0" rIns="0" tIns="0" bIns="0" anchor="t">
            <a:noAutofit/>
          </a:bodyPr>
          <a:lstStyle>
            <a:lvl1pPr algn="r">
              <a:buNone/>
              <a:defRPr b="0" lang="cs-CZ" sz="1400" spc="-1" strike="noStrike">
                <a:latin typeface="Noto Sans"/>
              </a:defRPr>
            </a:lvl1pPr>
          </a:lstStyle>
          <a:p>
            <a:pPr algn="r">
              <a:buNone/>
            </a:pPr>
            <a:fld id="{4BA90516-2C23-44D4-8E0B-341A06BEC5F4}" type="slidenum">
              <a:rPr b="0" lang="cs-CZ" sz="1400" spc="-1" strike="noStrike">
                <a:latin typeface="Noto Sans"/>
              </a:rPr>
              <a:t>&lt;číslo&gt;</a:t>
            </a:fld>
            <a:endParaRPr b="0" lang="cs-CZ" sz="1400" spc="-1" strike="noStrike">
              <a:latin typeface="Noto Sans"/>
            </a:endParaRPr>
          </a:p>
        </p:txBody>
      </p:sp>
    </p:spTree>
  </p:cSld>
  <p:clrMap bg1="lt1" bg2="lt2" tx1="dk1" tx2="dk2" accent1="accent1" accent2="accent2" accent3="accent3" accent4="accent4" accent5="accent5" accent6="accent6" hlink="hlink" folHlink="folHlink"/>
  <p:sldLayoutIdLst>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2" name=""/>
          <p:cNvSpPr/>
          <p:nvPr/>
        </p:nvSpPr>
        <p:spPr>
          <a:xfrm>
            <a:off x="0" y="365760"/>
            <a:ext cx="3240000" cy="579600"/>
          </a:xfrm>
          <a:prstGeom prst="rect">
            <a:avLst/>
          </a:prstGeom>
          <a:solidFill>
            <a:srgbClr val="2499be"/>
          </a:solidFill>
          <a:ln w="0">
            <a:noFill/>
          </a:ln>
        </p:spPr>
        <p:style>
          <a:lnRef idx="0"/>
          <a:fillRef idx="0"/>
          <a:effectRef idx="0"/>
          <a:fontRef idx="minor"/>
        </p:style>
      </p:sp>
      <p:sp>
        <p:nvSpPr>
          <p:cNvPr id="293" name="PlaceHolder 1"/>
          <p:cNvSpPr>
            <a:spLocks noGrp="1"/>
          </p:cNvSpPr>
          <p:nvPr>
            <p:ph type="title"/>
          </p:nvPr>
        </p:nvSpPr>
        <p:spPr>
          <a:xfrm>
            <a:off x="503640" y="226080"/>
            <a:ext cx="9068400" cy="946080"/>
          </a:xfrm>
          <a:prstGeom prst="rect">
            <a:avLst/>
          </a:prstGeom>
          <a:noFill/>
          <a:ln w="0">
            <a:noFill/>
          </a:ln>
        </p:spPr>
        <p:txBody>
          <a:bodyPr lIns="0" rIns="0" tIns="0" bIns="0" anchor="ctr">
            <a:noAutofit/>
          </a:bodyPr>
          <a:p>
            <a:pPr algn="ctr">
              <a:buNone/>
            </a:pPr>
            <a:r>
              <a:rPr b="0" lang="cs-CZ" sz="4400" spc="-1" strike="noStrike">
                <a:latin typeface="Noto Sans"/>
              </a:rPr>
              <a:t>Klikněte pro úpravu formátu textu nadpisu</a:t>
            </a:r>
            <a:endParaRPr b="0" lang="cs-CZ" sz="4400" spc="-1" strike="noStrike">
              <a:latin typeface="Noto Sans"/>
            </a:endParaRPr>
          </a:p>
        </p:txBody>
      </p:sp>
      <p:sp>
        <p:nvSpPr>
          <p:cNvPr id="294" name="PlaceHolder 2"/>
          <p:cNvSpPr>
            <a:spLocks noGrp="1"/>
          </p:cNvSpPr>
          <p:nvPr>
            <p:ph type="body"/>
          </p:nvPr>
        </p:nvSpPr>
        <p:spPr>
          <a:xfrm>
            <a:off x="503640" y="1326600"/>
            <a:ext cx="9068400" cy="3287520"/>
          </a:xfrm>
          <a:prstGeom prst="rect">
            <a:avLst/>
          </a:prstGeom>
          <a:noFill/>
          <a:ln w="0">
            <a:noFill/>
          </a:ln>
        </p:spPr>
        <p:txBody>
          <a:bodyPr lIns="0" rIns="0" tIns="0" bIns="0" anchor="t">
            <a:normAutofit/>
          </a:bodyPr>
          <a:p>
            <a:pPr marL="432000" indent="-324000">
              <a:spcBef>
                <a:spcPts val="1414"/>
              </a:spcBef>
              <a:buClr>
                <a:srgbClr val="000000"/>
              </a:buClr>
              <a:buSzPct val="45000"/>
              <a:buFont typeface="Wingdings" charset="2"/>
              <a:buChar char=""/>
            </a:pPr>
            <a:r>
              <a:rPr b="0" lang="cs-CZ" sz="3200" spc="-1" strike="noStrike">
                <a:latin typeface="Noto Sans"/>
              </a:rPr>
              <a:t>Klikněte pro úpravu formátu textu osnovy</a:t>
            </a:r>
            <a:endParaRPr b="0" lang="cs-CZ" sz="3200" spc="-1" strike="noStrike">
              <a:latin typeface="Noto Sans"/>
            </a:endParaRPr>
          </a:p>
          <a:p>
            <a:pPr lvl="1" marL="864000" indent="-324000">
              <a:spcBef>
                <a:spcPts val="1134"/>
              </a:spcBef>
              <a:buClr>
                <a:srgbClr val="000000"/>
              </a:buClr>
              <a:buSzPct val="75000"/>
              <a:buFont typeface="Symbol" charset="2"/>
              <a:buChar char=""/>
            </a:pPr>
            <a:r>
              <a:rPr b="0" lang="cs-CZ" sz="2800" spc="-1" strike="noStrike">
                <a:latin typeface="Noto Sans"/>
              </a:rPr>
              <a:t>Druhá úroveň</a:t>
            </a:r>
            <a:endParaRPr b="0" lang="cs-CZ" sz="2800" spc="-1" strike="noStrike">
              <a:latin typeface="Noto Sans"/>
            </a:endParaRPr>
          </a:p>
          <a:p>
            <a:pPr lvl="2" marL="1296000" indent="-288000">
              <a:spcBef>
                <a:spcPts val="850"/>
              </a:spcBef>
              <a:buClr>
                <a:srgbClr val="000000"/>
              </a:buClr>
              <a:buSzPct val="45000"/>
              <a:buFont typeface="Wingdings" charset="2"/>
              <a:buChar char=""/>
            </a:pPr>
            <a:r>
              <a:rPr b="0" lang="cs-CZ" sz="2400" spc="-1" strike="noStrike">
                <a:latin typeface="Noto Sans"/>
              </a:rPr>
              <a:t>Třetí úroveň</a:t>
            </a:r>
            <a:endParaRPr b="0" lang="cs-CZ" sz="2400" spc="-1" strike="noStrike">
              <a:latin typeface="Noto Sans"/>
            </a:endParaRPr>
          </a:p>
          <a:p>
            <a:pPr lvl="3" marL="1728000" indent="-216000">
              <a:spcBef>
                <a:spcPts val="567"/>
              </a:spcBef>
              <a:buClr>
                <a:srgbClr val="000000"/>
              </a:buClr>
              <a:buSzPct val="75000"/>
              <a:buFont typeface="Symbol" charset="2"/>
              <a:buChar char=""/>
            </a:pPr>
            <a:r>
              <a:rPr b="0" lang="cs-CZ" sz="2000" spc="-1" strike="noStrike">
                <a:latin typeface="Noto Sans"/>
              </a:rPr>
              <a:t>Čtvrtá úroveň osnovy</a:t>
            </a:r>
            <a:endParaRPr b="0" lang="cs-CZ" sz="2000" spc="-1" strike="noStrike">
              <a:latin typeface="Noto Sans"/>
            </a:endParaRPr>
          </a:p>
          <a:p>
            <a:pPr lvl="4" marL="2160000" indent="-216000">
              <a:spcBef>
                <a:spcPts val="283"/>
              </a:spcBef>
              <a:buClr>
                <a:srgbClr val="000000"/>
              </a:buClr>
              <a:buSzPct val="45000"/>
              <a:buFont typeface="Wingdings" charset="2"/>
              <a:buChar char=""/>
            </a:pPr>
            <a:r>
              <a:rPr b="0" lang="cs-CZ" sz="2000" spc="-1" strike="noStrike">
                <a:latin typeface="Noto Sans"/>
              </a:rPr>
              <a:t>Pátá úroveň osnovy</a:t>
            </a:r>
            <a:endParaRPr b="0" lang="cs-CZ" sz="2000" spc="-1" strike="noStrike">
              <a:latin typeface="Noto Sans"/>
            </a:endParaRPr>
          </a:p>
          <a:p>
            <a:pPr lvl="5" marL="2592000" indent="-216000">
              <a:spcBef>
                <a:spcPts val="283"/>
              </a:spcBef>
              <a:buClr>
                <a:srgbClr val="000000"/>
              </a:buClr>
              <a:buSzPct val="45000"/>
              <a:buFont typeface="Wingdings" charset="2"/>
              <a:buChar char=""/>
            </a:pPr>
            <a:r>
              <a:rPr b="0" lang="cs-CZ" sz="2000" spc="-1" strike="noStrike">
                <a:latin typeface="Noto Sans"/>
              </a:rPr>
              <a:t>Šestá úroveň</a:t>
            </a:r>
            <a:endParaRPr b="0" lang="cs-CZ" sz="2000" spc="-1" strike="noStrike">
              <a:latin typeface="Noto Sans"/>
            </a:endParaRPr>
          </a:p>
          <a:p>
            <a:pPr lvl="6" marL="3024000" indent="-216000">
              <a:spcBef>
                <a:spcPts val="283"/>
              </a:spcBef>
              <a:buClr>
                <a:srgbClr val="000000"/>
              </a:buClr>
              <a:buSzPct val="45000"/>
              <a:buFont typeface="Wingdings" charset="2"/>
              <a:buChar char=""/>
            </a:pPr>
            <a:r>
              <a:rPr b="0" lang="cs-CZ" sz="2000" spc="-1" strike="noStrike">
                <a:latin typeface="Noto Sans"/>
              </a:rPr>
              <a:t>Sedmá úroveň</a:t>
            </a:r>
            <a:endParaRPr b="0" lang="cs-CZ" sz="2000" spc="-1" strike="noStrike">
              <a:latin typeface="Noto Sans"/>
            </a:endParaRPr>
          </a:p>
        </p:txBody>
      </p:sp>
      <p:sp>
        <p:nvSpPr>
          <p:cNvPr id="295" name="PlaceHolder 3"/>
          <p:cNvSpPr>
            <a:spLocks noGrp="1"/>
          </p:cNvSpPr>
          <p:nvPr>
            <p:ph type="dt" idx="19"/>
          </p:nvPr>
        </p:nvSpPr>
        <p:spPr>
          <a:xfrm>
            <a:off x="503640" y="5164560"/>
            <a:ext cx="2347200" cy="390600"/>
          </a:xfrm>
          <a:prstGeom prst="rect">
            <a:avLst/>
          </a:prstGeom>
          <a:noFill/>
          <a:ln w="0">
            <a:noFill/>
          </a:ln>
        </p:spPr>
        <p:txBody>
          <a:bodyPr lIns="0" rIns="0" tIns="0" bIns="0" anchor="t">
            <a:noAutofit/>
          </a:bodyPr>
          <a:lstStyle>
            <a:lvl1pPr>
              <a:defRPr b="0" lang="cs-CZ" sz="1400" spc="-1" strike="noStrike">
                <a:latin typeface="Noto Sans"/>
              </a:defRPr>
            </a:lvl1pPr>
          </a:lstStyle>
          <a:p>
            <a:r>
              <a:rPr b="0" lang="cs-CZ" sz="1400" spc="-1" strike="noStrike">
                <a:latin typeface="Noto Sans"/>
              </a:rPr>
              <a:t>&lt;datum/čas&gt;</a:t>
            </a:r>
            <a:endParaRPr b="0" lang="cs-CZ" sz="1400" spc="-1" strike="noStrike">
              <a:latin typeface="Noto Sans"/>
            </a:endParaRPr>
          </a:p>
        </p:txBody>
      </p:sp>
      <p:sp>
        <p:nvSpPr>
          <p:cNvPr id="296" name="PlaceHolder 4"/>
          <p:cNvSpPr>
            <a:spLocks noGrp="1"/>
          </p:cNvSpPr>
          <p:nvPr>
            <p:ph type="ftr" idx="20"/>
          </p:nvPr>
        </p:nvSpPr>
        <p:spPr>
          <a:xfrm>
            <a:off x="3445920" y="5164560"/>
            <a:ext cx="3193920" cy="390600"/>
          </a:xfrm>
          <a:prstGeom prst="rect">
            <a:avLst/>
          </a:prstGeom>
          <a:noFill/>
          <a:ln w="0">
            <a:noFill/>
          </a:ln>
        </p:spPr>
        <p:txBody>
          <a:bodyPr lIns="0" rIns="0" tIns="0" bIns="0" anchor="t">
            <a:noAutofit/>
          </a:bodyPr>
          <a:lstStyle>
            <a:lvl1pPr algn="ctr">
              <a:buNone/>
              <a:defRPr b="0" lang="cs-CZ" sz="1400" spc="-1" strike="noStrike">
                <a:latin typeface="Noto Sans"/>
              </a:defRPr>
            </a:lvl1pPr>
          </a:lstStyle>
          <a:p>
            <a:pPr algn="ctr">
              <a:buNone/>
            </a:pPr>
            <a:r>
              <a:rPr b="0" lang="cs-CZ" sz="1400" spc="-1" strike="noStrike">
                <a:latin typeface="Noto Sans"/>
              </a:rPr>
              <a:t>&lt;zápatí&gt;</a:t>
            </a:r>
            <a:endParaRPr b="0" lang="cs-CZ" sz="1400" spc="-1" strike="noStrike">
              <a:latin typeface="Noto Sans"/>
            </a:endParaRPr>
          </a:p>
        </p:txBody>
      </p:sp>
      <p:sp>
        <p:nvSpPr>
          <p:cNvPr id="297" name="PlaceHolder 5"/>
          <p:cNvSpPr>
            <a:spLocks noGrp="1"/>
          </p:cNvSpPr>
          <p:nvPr>
            <p:ph type="sldNum" idx="21"/>
          </p:nvPr>
        </p:nvSpPr>
        <p:spPr>
          <a:xfrm>
            <a:off x="7224840" y="5164560"/>
            <a:ext cx="2347200" cy="390600"/>
          </a:xfrm>
          <a:prstGeom prst="rect">
            <a:avLst/>
          </a:prstGeom>
          <a:noFill/>
          <a:ln w="0">
            <a:noFill/>
          </a:ln>
        </p:spPr>
        <p:txBody>
          <a:bodyPr lIns="0" rIns="0" tIns="0" bIns="0" anchor="t">
            <a:noAutofit/>
          </a:bodyPr>
          <a:lstStyle>
            <a:lvl1pPr algn="r">
              <a:buNone/>
              <a:defRPr b="0" lang="cs-CZ" sz="1400" spc="-1" strike="noStrike">
                <a:latin typeface="Noto Sans"/>
              </a:defRPr>
            </a:lvl1pPr>
          </a:lstStyle>
          <a:p>
            <a:pPr algn="r">
              <a:buNone/>
            </a:pPr>
            <a:fld id="{38603BC4-BA41-4236-AF07-2A64759DDF4B}" type="slidenum">
              <a:rPr b="0" lang="cs-CZ" sz="1400" spc="-1" strike="noStrike">
                <a:latin typeface="Noto Sans"/>
              </a:rPr>
              <a:t>&lt;číslo&gt;</a:t>
            </a:fld>
            <a:endParaRPr b="0" lang="cs-CZ" sz="1400" spc="-1" strike="noStrike">
              <a:latin typeface="Noto Sans"/>
            </a:endParaRPr>
          </a:p>
        </p:txBody>
      </p:sp>
    </p:spTree>
  </p:cSld>
  <p:clrMap bg1="lt1" bg2="lt2" tx1="dk1" tx2="dk2" accent1="accent1" accent2="accent2" accent3="accent3" accent4="accent4" accent5="accent5" accent6="accent6" hlink="hlink" folHlink="folHlink"/>
  <p:sldLayoutIdLst>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4" name=""/>
          <p:cNvSpPr/>
          <p:nvPr/>
        </p:nvSpPr>
        <p:spPr>
          <a:xfrm>
            <a:off x="8522280" y="0"/>
            <a:ext cx="1554480" cy="5669280"/>
          </a:xfrm>
          <a:prstGeom prst="rect">
            <a:avLst/>
          </a:prstGeom>
          <a:solidFill>
            <a:srgbClr val="2499be"/>
          </a:solidFill>
          <a:ln w="0">
            <a:noFill/>
          </a:ln>
        </p:spPr>
        <p:style>
          <a:lnRef idx="0"/>
          <a:fillRef idx="0"/>
          <a:effectRef idx="0"/>
          <a:fontRef idx="minor"/>
        </p:style>
      </p:sp>
      <p:sp>
        <p:nvSpPr>
          <p:cNvPr id="335" name="PlaceHolder 1"/>
          <p:cNvSpPr>
            <a:spLocks noGrp="1"/>
          </p:cNvSpPr>
          <p:nvPr>
            <p:ph type="title"/>
          </p:nvPr>
        </p:nvSpPr>
        <p:spPr>
          <a:xfrm>
            <a:off x="503640" y="226080"/>
            <a:ext cx="9068400" cy="946080"/>
          </a:xfrm>
          <a:prstGeom prst="rect">
            <a:avLst/>
          </a:prstGeom>
          <a:noFill/>
          <a:ln w="0">
            <a:noFill/>
          </a:ln>
        </p:spPr>
        <p:txBody>
          <a:bodyPr lIns="0" rIns="0" tIns="0" bIns="0" anchor="ctr">
            <a:noAutofit/>
          </a:bodyPr>
          <a:p>
            <a:pPr algn="ctr">
              <a:buNone/>
            </a:pPr>
            <a:r>
              <a:rPr b="0" lang="cs-CZ" sz="4400" spc="-1" strike="noStrike">
                <a:latin typeface="Noto Sans"/>
              </a:rPr>
              <a:t>Klikněte pro úpravu formátu textu nadpisu</a:t>
            </a:r>
            <a:endParaRPr b="0" lang="cs-CZ" sz="4400" spc="-1" strike="noStrike">
              <a:latin typeface="Noto Sans"/>
            </a:endParaRPr>
          </a:p>
        </p:txBody>
      </p:sp>
      <p:sp>
        <p:nvSpPr>
          <p:cNvPr id="336" name="PlaceHolder 2"/>
          <p:cNvSpPr>
            <a:spLocks noGrp="1"/>
          </p:cNvSpPr>
          <p:nvPr>
            <p:ph type="body"/>
          </p:nvPr>
        </p:nvSpPr>
        <p:spPr>
          <a:xfrm>
            <a:off x="503640" y="1326600"/>
            <a:ext cx="9068400" cy="3287520"/>
          </a:xfrm>
          <a:prstGeom prst="rect">
            <a:avLst/>
          </a:prstGeom>
          <a:noFill/>
          <a:ln w="0">
            <a:noFill/>
          </a:ln>
        </p:spPr>
        <p:txBody>
          <a:bodyPr lIns="0" rIns="0" tIns="0" bIns="0" anchor="t">
            <a:normAutofit/>
          </a:bodyPr>
          <a:p>
            <a:pPr marL="432000" indent="-324000">
              <a:spcBef>
                <a:spcPts val="1414"/>
              </a:spcBef>
              <a:buClr>
                <a:srgbClr val="000000"/>
              </a:buClr>
              <a:buSzPct val="45000"/>
              <a:buFont typeface="Wingdings" charset="2"/>
              <a:buChar char=""/>
            </a:pPr>
            <a:r>
              <a:rPr b="0" lang="cs-CZ" sz="3200" spc="-1" strike="noStrike">
                <a:latin typeface="Noto Sans"/>
              </a:rPr>
              <a:t>Klikněte pro úpravu formátu textu osnovy</a:t>
            </a:r>
            <a:endParaRPr b="0" lang="cs-CZ" sz="3200" spc="-1" strike="noStrike">
              <a:latin typeface="Noto Sans"/>
            </a:endParaRPr>
          </a:p>
          <a:p>
            <a:pPr lvl="1" marL="864000" indent="-324000">
              <a:spcBef>
                <a:spcPts val="1134"/>
              </a:spcBef>
              <a:buClr>
                <a:srgbClr val="000000"/>
              </a:buClr>
              <a:buSzPct val="75000"/>
              <a:buFont typeface="Symbol" charset="2"/>
              <a:buChar char=""/>
            </a:pPr>
            <a:r>
              <a:rPr b="0" lang="cs-CZ" sz="2800" spc="-1" strike="noStrike">
                <a:latin typeface="Noto Sans"/>
              </a:rPr>
              <a:t>Druhá úroveň</a:t>
            </a:r>
            <a:endParaRPr b="0" lang="cs-CZ" sz="2800" spc="-1" strike="noStrike">
              <a:latin typeface="Noto Sans"/>
            </a:endParaRPr>
          </a:p>
          <a:p>
            <a:pPr lvl="2" marL="1296000" indent="-288000">
              <a:spcBef>
                <a:spcPts val="850"/>
              </a:spcBef>
              <a:buClr>
                <a:srgbClr val="000000"/>
              </a:buClr>
              <a:buSzPct val="45000"/>
              <a:buFont typeface="Wingdings" charset="2"/>
              <a:buChar char=""/>
            </a:pPr>
            <a:r>
              <a:rPr b="0" lang="cs-CZ" sz="2400" spc="-1" strike="noStrike">
                <a:latin typeface="Noto Sans"/>
              </a:rPr>
              <a:t>Třetí úroveň</a:t>
            </a:r>
            <a:endParaRPr b="0" lang="cs-CZ" sz="2400" spc="-1" strike="noStrike">
              <a:latin typeface="Noto Sans"/>
            </a:endParaRPr>
          </a:p>
          <a:p>
            <a:pPr lvl="3" marL="1728000" indent="-216000">
              <a:spcBef>
                <a:spcPts val="567"/>
              </a:spcBef>
              <a:buClr>
                <a:srgbClr val="000000"/>
              </a:buClr>
              <a:buSzPct val="75000"/>
              <a:buFont typeface="Symbol" charset="2"/>
              <a:buChar char=""/>
            </a:pPr>
            <a:r>
              <a:rPr b="0" lang="cs-CZ" sz="2000" spc="-1" strike="noStrike">
                <a:latin typeface="Noto Sans"/>
              </a:rPr>
              <a:t>Čtvrtá úroveň osnovy</a:t>
            </a:r>
            <a:endParaRPr b="0" lang="cs-CZ" sz="2000" spc="-1" strike="noStrike">
              <a:latin typeface="Noto Sans"/>
            </a:endParaRPr>
          </a:p>
          <a:p>
            <a:pPr lvl="4" marL="2160000" indent="-216000">
              <a:spcBef>
                <a:spcPts val="283"/>
              </a:spcBef>
              <a:buClr>
                <a:srgbClr val="000000"/>
              </a:buClr>
              <a:buSzPct val="45000"/>
              <a:buFont typeface="Wingdings" charset="2"/>
              <a:buChar char=""/>
            </a:pPr>
            <a:r>
              <a:rPr b="0" lang="cs-CZ" sz="2000" spc="-1" strike="noStrike">
                <a:latin typeface="Noto Sans"/>
              </a:rPr>
              <a:t>Pátá úroveň osnovy</a:t>
            </a:r>
            <a:endParaRPr b="0" lang="cs-CZ" sz="2000" spc="-1" strike="noStrike">
              <a:latin typeface="Noto Sans"/>
            </a:endParaRPr>
          </a:p>
          <a:p>
            <a:pPr lvl="5" marL="2592000" indent="-216000">
              <a:spcBef>
                <a:spcPts val="283"/>
              </a:spcBef>
              <a:buClr>
                <a:srgbClr val="000000"/>
              </a:buClr>
              <a:buSzPct val="45000"/>
              <a:buFont typeface="Wingdings" charset="2"/>
              <a:buChar char=""/>
            </a:pPr>
            <a:r>
              <a:rPr b="0" lang="cs-CZ" sz="2000" spc="-1" strike="noStrike">
                <a:latin typeface="Noto Sans"/>
              </a:rPr>
              <a:t>Šestá úroveň</a:t>
            </a:r>
            <a:endParaRPr b="0" lang="cs-CZ" sz="2000" spc="-1" strike="noStrike">
              <a:latin typeface="Noto Sans"/>
            </a:endParaRPr>
          </a:p>
          <a:p>
            <a:pPr lvl="6" marL="3024000" indent="-216000">
              <a:spcBef>
                <a:spcPts val="283"/>
              </a:spcBef>
              <a:buClr>
                <a:srgbClr val="000000"/>
              </a:buClr>
              <a:buSzPct val="45000"/>
              <a:buFont typeface="Wingdings" charset="2"/>
              <a:buChar char=""/>
            </a:pPr>
            <a:r>
              <a:rPr b="0" lang="cs-CZ" sz="2000" spc="-1" strike="noStrike">
                <a:latin typeface="Noto Sans"/>
              </a:rPr>
              <a:t>Sedmá úroveň</a:t>
            </a:r>
            <a:endParaRPr b="0" lang="cs-CZ" sz="2000" spc="-1" strike="noStrike">
              <a:latin typeface="Noto Sans"/>
            </a:endParaRPr>
          </a:p>
        </p:txBody>
      </p:sp>
      <p:sp>
        <p:nvSpPr>
          <p:cNvPr id="337" name="PlaceHolder 3"/>
          <p:cNvSpPr>
            <a:spLocks noGrp="1"/>
          </p:cNvSpPr>
          <p:nvPr>
            <p:ph type="dt" idx="22"/>
          </p:nvPr>
        </p:nvSpPr>
        <p:spPr>
          <a:xfrm>
            <a:off x="503640" y="5164560"/>
            <a:ext cx="2347200" cy="390600"/>
          </a:xfrm>
          <a:prstGeom prst="rect">
            <a:avLst/>
          </a:prstGeom>
          <a:noFill/>
          <a:ln w="0">
            <a:noFill/>
          </a:ln>
        </p:spPr>
        <p:txBody>
          <a:bodyPr lIns="0" rIns="0" tIns="0" bIns="0" anchor="t">
            <a:noAutofit/>
          </a:bodyPr>
          <a:lstStyle>
            <a:lvl1pPr>
              <a:defRPr b="0" lang="cs-CZ" sz="1400" spc="-1" strike="noStrike">
                <a:latin typeface="Noto Sans"/>
              </a:defRPr>
            </a:lvl1pPr>
          </a:lstStyle>
          <a:p>
            <a:r>
              <a:rPr b="0" lang="cs-CZ" sz="1400" spc="-1" strike="noStrike">
                <a:latin typeface="Noto Sans"/>
              </a:rPr>
              <a:t>&lt;datum/čas&gt;</a:t>
            </a:r>
            <a:endParaRPr b="0" lang="cs-CZ" sz="1400" spc="-1" strike="noStrike">
              <a:latin typeface="Noto Sans"/>
            </a:endParaRPr>
          </a:p>
        </p:txBody>
      </p:sp>
      <p:sp>
        <p:nvSpPr>
          <p:cNvPr id="338" name="PlaceHolder 4"/>
          <p:cNvSpPr>
            <a:spLocks noGrp="1"/>
          </p:cNvSpPr>
          <p:nvPr>
            <p:ph type="ftr" idx="23"/>
          </p:nvPr>
        </p:nvSpPr>
        <p:spPr>
          <a:xfrm>
            <a:off x="3445920" y="5164560"/>
            <a:ext cx="3193920" cy="390600"/>
          </a:xfrm>
          <a:prstGeom prst="rect">
            <a:avLst/>
          </a:prstGeom>
          <a:noFill/>
          <a:ln w="0">
            <a:noFill/>
          </a:ln>
        </p:spPr>
        <p:txBody>
          <a:bodyPr lIns="0" rIns="0" tIns="0" bIns="0" anchor="t">
            <a:noAutofit/>
          </a:bodyPr>
          <a:lstStyle>
            <a:lvl1pPr algn="ctr">
              <a:buNone/>
              <a:defRPr b="0" lang="cs-CZ" sz="1400" spc="-1" strike="noStrike">
                <a:latin typeface="Noto Sans"/>
              </a:defRPr>
            </a:lvl1pPr>
          </a:lstStyle>
          <a:p>
            <a:pPr algn="ctr">
              <a:buNone/>
            </a:pPr>
            <a:r>
              <a:rPr b="0" lang="cs-CZ" sz="1400" spc="-1" strike="noStrike">
                <a:latin typeface="Noto Sans"/>
              </a:rPr>
              <a:t>&lt;zápatí&gt;</a:t>
            </a:r>
            <a:endParaRPr b="0" lang="cs-CZ" sz="1400" spc="-1" strike="noStrike">
              <a:latin typeface="Noto Sans"/>
            </a:endParaRPr>
          </a:p>
        </p:txBody>
      </p:sp>
      <p:sp>
        <p:nvSpPr>
          <p:cNvPr id="339" name="PlaceHolder 5"/>
          <p:cNvSpPr>
            <a:spLocks noGrp="1"/>
          </p:cNvSpPr>
          <p:nvPr>
            <p:ph type="sldNum" idx="24"/>
          </p:nvPr>
        </p:nvSpPr>
        <p:spPr>
          <a:xfrm>
            <a:off x="7224840" y="5164560"/>
            <a:ext cx="2347200" cy="390600"/>
          </a:xfrm>
          <a:prstGeom prst="rect">
            <a:avLst/>
          </a:prstGeom>
          <a:noFill/>
          <a:ln w="0">
            <a:noFill/>
          </a:ln>
        </p:spPr>
        <p:txBody>
          <a:bodyPr lIns="0" rIns="0" tIns="0" bIns="0" anchor="t">
            <a:noAutofit/>
          </a:bodyPr>
          <a:lstStyle>
            <a:lvl1pPr algn="r">
              <a:buNone/>
              <a:defRPr b="0" lang="cs-CZ" sz="1400" spc="-1" strike="noStrike">
                <a:latin typeface="Noto Sans"/>
              </a:defRPr>
            </a:lvl1pPr>
          </a:lstStyle>
          <a:p>
            <a:pPr algn="r">
              <a:buNone/>
            </a:pPr>
            <a:fld id="{FBB13436-C9B4-4416-8A1D-642478A0A7D1}" type="slidenum">
              <a:rPr b="0" lang="cs-CZ" sz="1400" spc="-1" strike="noStrike">
                <a:latin typeface="Noto Sans"/>
              </a:rPr>
              <a:t>&lt;číslo&gt;</a:t>
            </a:fld>
            <a:endParaRPr b="0" lang="cs-CZ" sz="1400" spc="-1" strike="noStrike">
              <a:latin typeface="Noto Sans"/>
            </a:endParaRPr>
          </a:p>
        </p:txBody>
      </p:sp>
    </p:spTree>
  </p:cSld>
  <p:clrMap bg1="lt1" bg2="lt2" tx1="dk1" tx2="dk2" accent1="accent1" accent2="accent2" accent3="accent3" accent4="accent4" accent5="accent5" accent6="accent6" hlink="hlink" folHlink="folHlink"/>
  <p:sldLayoutIdLst>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png"/><Relationship Id="rId3" Type="http://schemas.openxmlformats.org/officeDocument/2006/relationships/slideLayout" Target="../slideLayouts/slideLayout6.xml"/><Relationship Id="rId4"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53.xml"/>
</Relationships>
</file>

<file path=ppt/slides/_rels/slide11.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53.xml"/>
</Relationships>
</file>

<file path=ppt/slides/_rels/slide12.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53.xml"/>
</Relationships>
</file>

<file path=ppt/slides/_rels/slide13.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53.xml"/><Relationship Id="rId3"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53.xml"/>
</Relationships>
</file>

<file path=ppt/slides/_rels/slide15.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53.xml"/>
</Relationships>
</file>

<file path=ppt/slides/_rels/slide16.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6.xml"/><Relationship Id="rId3"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53.xml"/><Relationship Id="rId3"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53.xml"/>
</Relationships>
</file>

<file path=ppt/slides/_rels/slide22.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53.xml"/>
</Relationships>
</file>

<file path=ppt/slides/_rels/slide23.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53.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hyperlink" Target="https://cs.wikipedia.org/wiki/Etiketa" TargetMode="External"/><Relationship Id="rId2" Type="http://schemas.openxmlformats.org/officeDocument/2006/relationships/hyperlink" Target="https://www.ceskatelevize.cz/porady/1124997157-etiketa/" TargetMode="External"/><Relationship Id="rId3" Type="http://schemas.openxmlformats.org/officeDocument/2006/relationships/slideLayout" Target="../slideLayouts/slideLayout29.xml"/><Relationship Id="rId4"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image" Target="../media/image31.jpeg"/><Relationship Id="rId2" Type="http://schemas.openxmlformats.org/officeDocument/2006/relationships/slideLayout" Target="../slideLayouts/slideLayout3.xml"/>
</Relationships>
</file>

<file path=ppt/slides/_rels/slide4.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5.xml"/>
</Relationships>
</file>

<file path=ppt/slides/_rels/slide5.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9.xml"/><Relationship Id="rId3"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slideLayout" Target="../slideLayouts/slideLayout41.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53.xml"/><Relationship Id="rId3"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53.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7" name=""/>
          <p:cNvSpPr/>
          <p:nvPr/>
        </p:nvSpPr>
        <p:spPr>
          <a:xfrm>
            <a:off x="0" y="0"/>
            <a:ext cx="10076760" cy="5669280"/>
          </a:xfrm>
          <a:prstGeom prst="rect">
            <a:avLst/>
          </a:prstGeom>
          <a:gradFill rotWithShape="0">
            <a:gsLst>
              <a:gs pos="0">
                <a:srgbClr val="a198fe">
                  <a:alpha val="80000"/>
                </a:srgbClr>
              </a:gs>
              <a:gs pos="100000">
                <a:srgbClr val="a198fe"/>
              </a:gs>
            </a:gsLst>
            <a:lin ang="5400000"/>
          </a:gradFill>
          <a:ln w="0">
            <a:noFill/>
          </a:ln>
        </p:spPr>
        <p:style>
          <a:lnRef idx="0"/>
          <a:fillRef idx="0"/>
          <a:effectRef idx="0"/>
          <a:fontRef idx="minor"/>
        </p:style>
      </p:sp>
      <p:sp>
        <p:nvSpPr>
          <p:cNvPr id="468" name="PlaceHolder 1"/>
          <p:cNvSpPr>
            <a:spLocks noGrp="1"/>
          </p:cNvSpPr>
          <p:nvPr>
            <p:ph type="subTitle"/>
          </p:nvPr>
        </p:nvSpPr>
        <p:spPr>
          <a:xfrm>
            <a:off x="503640" y="225720"/>
            <a:ext cx="9068760" cy="4388400"/>
          </a:xfrm>
          <a:prstGeom prst="rect">
            <a:avLst/>
          </a:prstGeom>
          <a:noFill/>
          <a:ln w="0">
            <a:noFill/>
          </a:ln>
        </p:spPr>
        <p:txBody>
          <a:bodyPr lIns="0" rIns="0" tIns="0" bIns="0" anchor="t">
            <a:noAutofit/>
          </a:bodyPr>
          <a:p>
            <a:pPr algn="ctr">
              <a:lnSpc>
                <a:spcPct val="115000"/>
              </a:lnSpc>
              <a:buNone/>
            </a:pPr>
            <a:r>
              <a:rPr b="1" lang="cs-CZ" sz="4800" spc="-1" strike="noStrike">
                <a:solidFill>
                  <a:srgbClr val="1c1c1c"/>
                </a:solidFill>
                <a:latin typeface="Noto Sans"/>
              </a:rPr>
              <a:t>Frontal system prediction using deep neural networks</a:t>
            </a:r>
            <a:endParaRPr b="0" lang="cs-CZ" sz="4800" spc="-1" strike="noStrike">
              <a:solidFill>
                <a:srgbClr val="ffffff"/>
              </a:solidFill>
              <a:latin typeface="Noto Sans"/>
            </a:endParaRPr>
          </a:p>
          <a:p>
            <a:pPr algn="ctr">
              <a:lnSpc>
                <a:spcPct val="115000"/>
              </a:lnSpc>
              <a:buNone/>
            </a:pPr>
            <a:endParaRPr b="0" lang="cs-CZ" sz="2800" spc="-1" strike="noStrike">
              <a:solidFill>
                <a:srgbClr val="ffffff"/>
              </a:solidFill>
              <a:latin typeface="Noto Sans"/>
            </a:endParaRPr>
          </a:p>
          <a:p>
            <a:pPr algn="ctr">
              <a:lnSpc>
                <a:spcPct val="115000"/>
              </a:lnSpc>
              <a:buNone/>
            </a:pPr>
            <a:r>
              <a:rPr b="0" lang="cs-CZ" sz="2800" spc="-1" strike="noStrike">
                <a:solidFill>
                  <a:srgbClr val="000000"/>
                </a:solidFill>
                <a:latin typeface="Noto Sans"/>
              </a:rPr>
              <a:t>Pavel Pernička</a:t>
            </a:r>
            <a:endParaRPr b="0" lang="cs-CZ" sz="2800" spc="-1" strike="noStrike">
              <a:solidFill>
                <a:srgbClr val="ffffff"/>
              </a:solidFill>
              <a:latin typeface="Noto Sans"/>
            </a:endParaRPr>
          </a:p>
        </p:txBody>
      </p:sp>
      <p:pic>
        <p:nvPicPr>
          <p:cNvPr id="469" name="" descr=""/>
          <p:cNvPicPr/>
          <p:nvPr/>
        </p:nvPicPr>
        <p:blipFill>
          <a:blip r:embed="rId1"/>
          <a:stretch/>
        </p:blipFill>
        <p:spPr>
          <a:xfrm>
            <a:off x="6589800" y="2340000"/>
            <a:ext cx="3130200" cy="3148920"/>
          </a:xfrm>
          <a:prstGeom prst="rect">
            <a:avLst/>
          </a:prstGeom>
          <a:ln w="0">
            <a:noFill/>
          </a:ln>
          <a:effectLst>
            <a:softEdge rad="50760"/>
          </a:effectLst>
        </p:spPr>
      </p:pic>
      <p:pic>
        <p:nvPicPr>
          <p:cNvPr id="470" name="" descr=""/>
          <p:cNvPicPr/>
          <p:nvPr/>
        </p:nvPicPr>
        <p:blipFill>
          <a:blip r:embed="rId2"/>
          <a:stretch/>
        </p:blipFill>
        <p:spPr>
          <a:xfrm>
            <a:off x="503640" y="2490480"/>
            <a:ext cx="2909520" cy="2909520"/>
          </a:xfrm>
          <a:prstGeom prst="rect">
            <a:avLst/>
          </a:prstGeom>
          <a:ln w="0">
            <a:noFill/>
          </a:ln>
        </p:spPr>
      </p:pic>
    </p:spTree>
  </p:cSld>
  <p:transition>
    <p:fade/>
  </p:transition>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9" name=""/>
          <p:cNvSpPr txBox="1"/>
          <p:nvPr/>
        </p:nvSpPr>
        <p:spPr>
          <a:xfrm>
            <a:off x="457200" y="1260000"/>
            <a:ext cx="4582800" cy="3960000"/>
          </a:xfrm>
          <a:prstGeom prst="rect">
            <a:avLst/>
          </a:prstGeom>
          <a:noFill/>
          <a:ln w="0">
            <a:noFill/>
          </a:ln>
        </p:spPr>
        <p:txBody>
          <a:bodyPr lIns="90000" rIns="90000" tIns="45000" bIns="45000" anchor="t">
            <a:noAutofit/>
          </a:bodyPr>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Man to woman</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Younger to older</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Inferior to superior</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Not only name; + title, a little info</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Difficult name → business card</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 </a:t>
            </a:r>
            <a:endParaRPr b="0" lang="cs-CZ" sz="2200" spc="-1" strike="noStrike">
              <a:latin typeface="Nimbus Sans"/>
            </a:endParaRPr>
          </a:p>
        </p:txBody>
      </p:sp>
      <p:sp>
        <p:nvSpPr>
          <p:cNvPr id="510" name="PlaceHolder 1"/>
          <p:cNvSpPr>
            <a:spLocks noGrp="1"/>
          </p:cNvSpPr>
          <p:nvPr>
            <p:ph type="title"/>
          </p:nvPr>
        </p:nvSpPr>
        <p:spPr>
          <a:xfrm>
            <a:off x="532440" y="279720"/>
            <a:ext cx="5136840" cy="946080"/>
          </a:xfrm>
          <a:prstGeom prst="rect">
            <a:avLst/>
          </a:prstGeom>
          <a:noFill/>
          <a:ln w="0">
            <a:noFill/>
          </a:ln>
        </p:spPr>
        <p:txBody>
          <a:bodyPr lIns="0" rIns="0" tIns="0" bIns="0" anchor="ctr">
            <a:noAutofit/>
          </a:bodyPr>
          <a:p>
            <a:r>
              <a:rPr b="1" lang="cs-CZ" sz="4800" spc="-1" strike="noStrike">
                <a:solidFill>
                  <a:srgbClr val="0d84a1"/>
                </a:solidFill>
                <a:latin typeface="Noto Sans"/>
              </a:rPr>
              <a:t>Introducing</a:t>
            </a:r>
            <a:endParaRPr b="0" lang="cs-CZ" sz="4800" spc="-1" strike="noStrike">
              <a:latin typeface="Noto Sans"/>
            </a:endParaRPr>
          </a:p>
        </p:txBody>
      </p:sp>
      <p:pic>
        <p:nvPicPr>
          <p:cNvPr id="511" name="" descr=""/>
          <p:cNvPicPr/>
          <p:nvPr/>
        </p:nvPicPr>
        <p:blipFill>
          <a:blip r:embed="rId1"/>
          <a:srcRect l="25913" t="0" r="24945" b="0"/>
          <a:stretch/>
        </p:blipFill>
        <p:spPr>
          <a:xfrm>
            <a:off x="5419800" y="540000"/>
            <a:ext cx="3400200" cy="4623120"/>
          </a:xfrm>
          <a:prstGeom prst="rect">
            <a:avLst/>
          </a:prstGeom>
          <a:ln w="0">
            <a:noFill/>
          </a:ln>
        </p:spPr>
      </p:pic>
    </p:spTree>
  </p:cSld>
  <p:transition>
    <p:fade/>
  </p:transition>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2" name="PlaceHolder 1"/>
          <p:cNvSpPr>
            <a:spLocks noGrp="1"/>
          </p:cNvSpPr>
          <p:nvPr>
            <p:ph type="title"/>
          </p:nvPr>
        </p:nvSpPr>
        <p:spPr>
          <a:xfrm>
            <a:off x="532440" y="279720"/>
            <a:ext cx="5136840" cy="946080"/>
          </a:xfrm>
          <a:prstGeom prst="rect">
            <a:avLst/>
          </a:prstGeom>
          <a:noFill/>
          <a:ln w="0">
            <a:noFill/>
          </a:ln>
        </p:spPr>
        <p:txBody>
          <a:bodyPr lIns="0" rIns="0" tIns="0" bIns="0" anchor="ctr">
            <a:noAutofit/>
          </a:bodyPr>
          <a:p>
            <a:r>
              <a:rPr b="1" lang="cs-CZ" sz="4800" spc="-1" strike="noStrike">
                <a:solidFill>
                  <a:srgbClr val="0d84a1"/>
                </a:solidFill>
                <a:latin typeface="Noto Sans"/>
              </a:rPr>
              <a:t>Adressing</a:t>
            </a:r>
            <a:endParaRPr b="0" lang="cs-CZ" sz="4800" spc="-1" strike="noStrike">
              <a:latin typeface="Noto Sans"/>
            </a:endParaRPr>
          </a:p>
        </p:txBody>
      </p:sp>
      <p:sp>
        <p:nvSpPr>
          <p:cNvPr id="513" name=""/>
          <p:cNvSpPr txBox="1"/>
          <p:nvPr/>
        </p:nvSpPr>
        <p:spPr>
          <a:xfrm>
            <a:off x="457200" y="1260000"/>
            <a:ext cx="4582800" cy="3960000"/>
          </a:xfrm>
          <a:prstGeom prst="rect">
            <a:avLst/>
          </a:prstGeom>
          <a:noFill/>
          <a:ln w="0">
            <a:noFill/>
          </a:ln>
        </p:spPr>
        <p:txBody>
          <a:bodyPr lIns="90000" rIns="90000" tIns="45000" bIns="45000" anchor="t">
            <a:noAutofit/>
          </a:bodyPr>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Introduced with title → adressed with title</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Same with buiness cards</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Only the most important title before name</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Or higher function (your Majesty, general director...)</a:t>
            </a:r>
            <a:endParaRPr b="0" lang="cs-CZ" sz="2200" spc="-1" strike="noStrike">
              <a:latin typeface="Nimbus Sans"/>
            </a:endParaRPr>
          </a:p>
        </p:txBody>
      </p:sp>
      <p:pic>
        <p:nvPicPr>
          <p:cNvPr id="514" name="" descr=""/>
          <p:cNvPicPr/>
          <p:nvPr/>
        </p:nvPicPr>
        <p:blipFill>
          <a:blip r:embed="rId1"/>
          <a:srcRect l="3436" t="0" r="7222" b="0"/>
          <a:stretch/>
        </p:blipFill>
        <p:spPr>
          <a:xfrm>
            <a:off x="5220000" y="720000"/>
            <a:ext cx="4679640" cy="4285800"/>
          </a:xfrm>
          <a:prstGeom prst="rect">
            <a:avLst/>
          </a:prstGeom>
          <a:ln w="0">
            <a:noFill/>
          </a:ln>
        </p:spPr>
      </p:pic>
    </p:spTree>
  </p:cSld>
  <p:transition>
    <p:random/>
  </p:transition>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5" name="PlaceHolder 1"/>
          <p:cNvSpPr>
            <a:spLocks noGrp="1"/>
          </p:cNvSpPr>
          <p:nvPr>
            <p:ph type="title"/>
          </p:nvPr>
        </p:nvSpPr>
        <p:spPr>
          <a:xfrm>
            <a:off x="532440" y="279720"/>
            <a:ext cx="5136840" cy="946080"/>
          </a:xfrm>
          <a:prstGeom prst="rect">
            <a:avLst/>
          </a:prstGeom>
          <a:noFill/>
          <a:ln w="0">
            <a:noFill/>
          </a:ln>
        </p:spPr>
        <p:txBody>
          <a:bodyPr lIns="0" rIns="0" tIns="0" bIns="0" anchor="ctr">
            <a:noAutofit/>
          </a:bodyPr>
          <a:p>
            <a:r>
              <a:rPr b="1" lang="cs-CZ" sz="4800" spc="-1" strike="noStrike">
                <a:solidFill>
                  <a:srgbClr val="0d84a1"/>
                </a:solidFill>
                <a:latin typeface="Noto Sans"/>
              </a:rPr>
              <a:t>Conversation</a:t>
            </a:r>
            <a:endParaRPr b="0" lang="cs-CZ" sz="4800" spc="-1" strike="noStrike">
              <a:latin typeface="Noto Sans"/>
            </a:endParaRPr>
          </a:p>
        </p:txBody>
      </p:sp>
      <p:sp>
        <p:nvSpPr>
          <p:cNvPr id="516" name=""/>
          <p:cNvSpPr txBox="1"/>
          <p:nvPr/>
        </p:nvSpPr>
        <p:spPr>
          <a:xfrm>
            <a:off x="457200" y="1260000"/>
            <a:ext cx="4582800" cy="4033440"/>
          </a:xfrm>
          <a:prstGeom prst="rect">
            <a:avLst/>
          </a:prstGeom>
          <a:noFill/>
          <a:ln w="0">
            <a:noFill/>
          </a:ln>
        </p:spPr>
        <p:txBody>
          <a:bodyPr lIns="90000" rIns="90000" tIns="45000" bIns="45000" anchor="t">
            <a:noAutofit/>
          </a:bodyPr>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Mutual listening</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Understandable to both</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Not loud</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Limit your gestures</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don't act superior</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Do not open up bitter, controversial, overly technical topics</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Ask the quiet person</a:t>
            </a:r>
            <a:endParaRPr b="0" lang="cs-CZ" sz="2200" spc="-1" strike="noStrike">
              <a:latin typeface="Nimbus Sans"/>
            </a:endParaRPr>
          </a:p>
        </p:txBody>
      </p:sp>
      <p:pic>
        <p:nvPicPr>
          <p:cNvPr id="517" name="" descr=""/>
          <p:cNvPicPr/>
          <p:nvPr/>
        </p:nvPicPr>
        <p:blipFill>
          <a:blip r:embed="rId1"/>
          <a:stretch/>
        </p:blipFill>
        <p:spPr>
          <a:xfrm>
            <a:off x="4860000" y="360000"/>
            <a:ext cx="5124960" cy="4965120"/>
          </a:xfrm>
          <a:prstGeom prst="rect">
            <a:avLst/>
          </a:prstGeom>
          <a:ln w="0">
            <a:noFill/>
          </a:ln>
        </p:spPr>
      </p:pic>
    </p:spTree>
  </p:cSld>
  <p:transition>
    <p:fade/>
  </p:transition>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8" name="PlaceHolder 1"/>
          <p:cNvSpPr>
            <a:spLocks noGrp="1"/>
          </p:cNvSpPr>
          <p:nvPr>
            <p:ph type="title"/>
          </p:nvPr>
        </p:nvSpPr>
        <p:spPr>
          <a:xfrm>
            <a:off x="532440" y="279720"/>
            <a:ext cx="5136840" cy="946080"/>
          </a:xfrm>
          <a:prstGeom prst="rect">
            <a:avLst/>
          </a:prstGeom>
          <a:noFill/>
          <a:ln w="0">
            <a:noFill/>
          </a:ln>
        </p:spPr>
        <p:txBody>
          <a:bodyPr lIns="0" rIns="0" tIns="0" bIns="0" anchor="ctr">
            <a:noAutofit/>
          </a:bodyPr>
          <a:p>
            <a:r>
              <a:rPr b="1" lang="cs-CZ" sz="4800" spc="-1" strike="noStrike">
                <a:solidFill>
                  <a:srgbClr val="0d84a1"/>
                </a:solidFill>
                <a:latin typeface="Noto Sans"/>
              </a:rPr>
              <a:t>Cinema, theatre</a:t>
            </a:r>
            <a:endParaRPr b="0" lang="cs-CZ" sz="4800" spc="-1" strike="noStrike">
              <a:latin typeface="Noto Sans"/>
            </a:endParaRPr>
          </a:p>
        </p:txBody>
      </p:sp>
      <p:sp>
        <p:nvSpPr>
          <p:cNvPr id="519" name=""/>
          <p:cNvSpPr txBox="1"/>
          <p:nvPr/>
        </p:nvSpPr>
        <p:spPr>
          <a:xfrm>
            <a:off x="457200" y="1260000"/>
            <a:ext cx="4582800" cy="4471560"/>
          </a:xfrm>
          <a:prstGeom prst="rect">
            <a:avLst/>
          </a:prstGeom>
          <a:noFill/>
          <a:ln w="0">
            <a:noFill/>
          </a:ln>
        </p:spPr>
        <p:txBody>
          <a:bodyPr lIns="90000" rIns="90000" tIns="45000" bIns="45000" anchor="t">
            <a:noAutofit/>
          </a:bodyPr>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Be prepared – tickets, your place</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Know a bit about the film/drama</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Finding your seat – head to head</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Woman by your right hand (or the better place)</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Two couples – women next to each other</a:t>
            </a:r>
            <a:endParaRPr b="0" lang="cs-CZ" sz="2200" spc="-1" strike="noStrike">
              <a:latin typeface="Nimbus Sans"/>
            </a:endParaRPr>
          </a:p>
        </p:txBody>
      </p:sp>
      <p:pic>
        <p:nvPicPr>
          <p:cNvPr id="520" name="" descr=""/>
          <p:cNvPicPr/>
          <p:nvPr/>
        </p:nvPicPr>
        <p:blipFill>
          <a:blip r:embed="rId1"/>
          <a:srcRect l="0" t="0" r="37005" b="0"/>
          <a:stretch/>
        </p:blipFill>
        <p:spPr>
          <a:xfrm>
            <a:off x="5220360" y="1225800"/>
            <a:ext cx="4679640" cy="4171680"/>
          </a:xfrm>
          <a:prstGeom prst="rect">
            <a:avLst/>
          </a:prstGeom>
          <a:ln w="0">
            <a:noFill/>
          </a:ln>
        </p:spPr>
      </p:pic>
    </p:spTree>
  </p:cSld>
  <p:transition>
    <p:fade/>
  </p:transition>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1" name="PlaceHolder 1"/>
          <p:cNvSpPr>
            <a:spLocks noGrp="1"/>
          </p:cNvSpPr>
          <p:nvPr>
            <p:ph type="title"/>
          </p:nvPr>
        </p:nvSpPr>
        <p:spPr>
          <a:xfrm>
            <a:off x="532440" y="-77760"/>
            <a:ext cx="5587560" cy="1661400"/>
          </a:xfrm>
          <a:prstGeom prst="rect">
            <a:avLst/>
          </a:prstGeom>
          <a:noFill/>
          <a:ln w="0">
            <a:noFill/>
          </a:ln>
        </p:spPr>
        <p:txBody>
          <a:bodyPr lIns="0" rIns="0" tIns="0" bIns="0" anchor="ctr">
            <a:noAutofit/>
          </a:bodyPr>
          <a:p>
            <a:r>
              <a:rPr b="1" lang="cs-CZ" sz="4800" spc="-1" strike="noStrike">
                <a:solidFill>
                  <a:srgbClr val="0d84a1"/>
                </a:solidFill>
                <a:latin typeface="Noto Sans"/>
              </a:rPr>
              <a:t>In a restaurant</a:t>
            </a:r>
            <a:endParaRPr b="0" lang="cs-CZ" sz="4800" spc="-1" strike="noStrike">
              <a:latin typeface="Noto Sans"/>
            </a:endParaRPr>
          </a:p>
        </p:txBody>
      </p:sp>
      <p:sp>
        <p:nvSpPr>
          <p:cNvPr id="522" name=""/>
          <p:cNvSpPr txBox="1"/>
          <p:nvPr/>
        </p:nvSpPr>
        <p:spPr>
          <a:xfrm>
            <a:off x="457200" y="1260000"/>
            <a:ext cx="4582800" cy="4033440"/>
          </a:xfrm>
          <a:prstGeom prst="rect">
            <a:avLst/>
          </a:prstGeom>
          <a:noFill/>
          <a:ln w="0">
            <a:noFill/>
          </a:ln>
        </p:spPr>
        <p:txBody>
          <a:bodyPr lIns="90000" rIns="90000" tIns="45000" bIns="45000" anchor="t">
            <a:noAutofit/>
          </a:bodyPr>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Men first in, last out (protection)</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Don’t worry to ask</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Woman starts eating first</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Furthest cutlery first</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Cressed cutlery = still eating</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16:20 = finished</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Man pays (woman in business occasions)</a:t>
            </a:r>
            <a:endParaRPr b="0" lang="cs-CZ" sz="2200" spc="-1" strike="noStrike">
              <a:latin typeface="Nimbus Sans"/>
            </a:endParaRPr>
          </a:p>
        </p:txBody>
      </p:sp>
      <p:pic>
        <p:nvPicPr>
          <p:cNvPr id="523" name="" descr=""/>
          <p:cNvPicPr/>
          <p:nvPr/>
        </p:nvPicPr>
        <p:blipFill>
          <a:blip r:embed="rId1"/>
          <a:srcRect l="0" t="0" r="15122" b="0"/>
          <a:stretch/>
        </p:blipFill>
        <p:spPr>
          <a:xfrm>
            <a:off x="5486760" y="1010880"/>
            <a:ext cx="4367880" cy="3669120"/>
          </a:xfrm>
          <a:prstGeom prst="rect">
            <a:avLst/>
          </a:prstGeom>
          <a:ln w="0">
            <a:noFill/>
          </a:ln>
        </p:spPr>
      </p:pic>
    </p:spTree>
  </p:cSld>
  <p:transition>
    <p:random/>
  </p:transition>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4" name="PlaceHolder 1"/>
          <p:cNvSpPr>
            <a:spLocks noGrp="1"/>
          </p:cNvSpPr>
          <p:nvPr>
            <p:ph type="title"/>
          </p:nvPr>
        </p:nvSpPr>
        <p:spPr>
          <a:xfrm>
            <a:off x="532440" y="-77760"/>
            <a:ext cx="5587560" cy="1661400"/>
          </a:xfrm>
          <a:prstGeom prst="rect">
            <a:avLst/>
          </a:prstGeom>
          <a:noFill/>
          <a:ln w="0">
            <a:noFill/>
          </a:ln>
        </p:spPr>
        <p:txBody>
          <a:bodyPr lIns="0" rIns="0" tIns="0" bIns="0" anchor="ctr">
            <a:noAutofit/>
          </a:bodyPr>
          <a:p>
            <a:r>
              <a:rPr b="1" lang="cs-CZ" sz="4800" spc="-1" strike="noStrike">
                <a:solidFill>
                  <a:srgbClr val="0d84a1"/>
                </a:solidFill>
                <a:latin typeface="Noto Sans"/>
              </a:rPr>
              <a:t>Sitting order</a:t>
            </a:r>
            <a:endParaRPr b="0" lang="cs-CZ" sz="4800" spc="-1" strike="noStrike">
              <a:latin typeface="Noto Sans"/>
            </a:endParaRPr>
          </a:p>
        </p:txBody>
      </p:sp>
      <p:sp>
        <p:nvSpPr>
          <p:cNvPr id="525" name=""/>
          <p:cNvSpPr txBox="1"/>
          <p:nvPr/>
        </p:nvSpPr>
        <p:spPr>
          <a:xfrm>
            <a:off x="457200" y="1260000"/>
            <a:ext cx="4582800" cy="4033440"/>
          </a:xfrm>
          <a:prstGeom prst="rect">
            <a:avLst/>
          </a:prstGeom>
          <a:noFill/>
          <a:ln w="0">
            <a:noFill/>
          </a:ln>
        </p:spPr>
        <p:txBody>
          <a:bodyPr lIns="90000" rIns="90000" tIns="45000" bIns="45000" anchor="t">
            <a:noAutofit/>
          </a:bodyPr>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Couples not next to each other</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Mixed</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Language</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Small amount of people - T</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Larger group - U</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Extra large group – E</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Least important furthest from host</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Placement map</a:t>
            </a:r>
            <a:endParaRPr b="0" lang="cs-CZ" sz="2200" spc="-1" strike="noStrike">
              <a:latin typeface="Nimbus Sans"/>
            </a:endParaRPr>
          </a:p>
        </p:txBody>
      </p:sp>
      <p:pic>
        <p:nvPicPr>
          <p:cNvPr id="526" name="" descr=""/>
          <p:cNvPicPr/>
          <p:nvPr/>
        </p:nvPicPr>
        <p:blipFill>
          <a:blip r:embed="rId1"/>
          <a:srcRect l="0" t="0" r="35295" b="0"/>
          <a:stretch/>
        </p:blipFill>
        <p:spPr>
          <a:xfrm>
            <a:off x="5400000" y="900000"/>
            <a:ext cx="4454640" cy="3873960"/>
          </a:xfrm>
          <a:prstGeom prst="rect">
            <a:avLst/>
          </a:prstGeom>
          <a:ln w="0">
            <a:noFill/>
          </a:ln>
        </p:spPr>
      </p:pic>
    </p:spTree>
  </p:cSld>
  <p:transition>
    <p:fade/>
  </p:transition>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27" name="" descr=""/>
          <p:cNvPicPr/>
          <p:nvPr/>
        </p:nvPicPr>
        <p:blipFill>
          <a:blip r:embed="rId1"/>
          <a:stretch/>
        </p:blipFill>
        <p:spPr>
          <a:xfrm>
            <a:off x="1205280" y="180000"/>
            <a:ext cx="7614720" cy="5251680"/>
          </a:xfrm>
          <a:prstGeom prst="rect">
            <a:avLst/>
          </a:prstGeom>
          <a:ln w="0">
            <a:noFill/>
          </a:ln>
        </p:spPr>
      </p:pic>
    </p:spTree>
  </p:cSld>
  <p:transition>
    <p:fade/>
  </p:transition>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28" name="" descr=""/>
          <p:cNvPicPr/>
          <p:nvPr/>
        </p:nvPicPr>
        <p:blipFill>
          <a:blip r:embed="rId1"/>
          <a:stretch/>
        </p:blipFill>
        <p:spPr>
          <a:xfrm>
            <a:off x="1473480" y="135000"/>
            <a:ext cx="6986520" cy="5361120"/>
          </a:xfrm>
          <a:prstGeom prst="rect">
            <a:avLst/>
          </a:prstGeom>
          <a:ln w="0">
            <a:noFill/>
          </a:ln>
        </p:spPr>
      </p:pic>
    </p:spTree>
  </p:cSld>
  <p:transition>
    <p:wedge/>
  </p:transition>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29" name="" descr=""/>
          <p:cNvPicPr/>
          <p:nvPr/>
        </p:nvPicPr>
        <p:blipFill>
          <a:blip r:embed="rId1"/>
          <a:stretch/>
        </p:blipFill>
        <p:spPr>
          <a:xfrm>
            <a:off x="720000" y="180000"/>
            <a:ext cx="8280000" cy="5239080"/>
          </a:xfrm>
          <a:prstGeom prst="rect">
            <a:avLst/>
          </a:prstGeom>
          <a:ln w="0">
            <a:noFill/>
          </a:ln>
        </p:spPr>
      </p:pic>
    </p:spTree>
  </p:cSld>
  <p:transition>
    <p:wedge/>
  </p:transition>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30" name="" descr=""/>
          <p:cNvPicPr/>
          <p:nvPr/>
        </p:nvPicPr>
        <p:blipFill>
          <a:blip r:embed="rId1"/>
          <a:stretch/>
        </p:blipFill>
        <p:spPr>
          <a:xfrm>
            <a:off x="720000" y="180000"/>
            <a:ext cx="8776080" cy="5220000"/>
          </a:xfrm>
          <a:prstGeom prst="rect">
            <a:avLst/>
          </a:prstGeom>
          <a:ln w="0">
            <a:noFill/>
          </a:ln>
        </p:spPr>
      </p:pic>
    </p:spTree>
  </p:cSld>
  <p:transition>
    <p:fade/>
  </p:transition>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spTree>
      <p:nvGrpSpPr>
        <p:cNvPr id="1" name=""/>
        <p:cNvGrpSpPr/>
        <p:nvPr/>
      </p:nvGrpSpPr>
      <p:grpSpPr>
        <a:xfrm>
          <a:off x="0" y="0"/>
          <a:ext cx="0" cy="0"/>
          <a:chOff x="0" y="0"/>
          <a:chExt cx="0" cy="0"/>
        </a:xfrm>
      </p:grpSpPr>
      <p:sp>
        <p:nvSpPr>
          <p:cNvPr id="471" name=""/>
          <p:cNvSpPr/>
          <p:nvPr/>
        </p:nvSpPr>
        <p:spPr>
          <a:xfrm>
            <a:off x="0" y="0"/>
            <a:ext cx="10076760" cy="5669280"/>
          </a:xfrm>
          <a:prstGeom prst="rect">
            <a:avLst/>
          </a:prstGeom>
          <a:gradFill rotWithShape="0">
            <a:gsLst>
              <a:gs pos="0">
                <a:srgbClr val="ffffff">
                  <a:alpha val="80000"/>
                </a:srgbClr>
              </a:gs>
              <a:gs pos="100000">
                <a:srgbClr val="ffffff"/>
              </a:gs>
            </a:gsLst>
            <a:lin ang="5400000"/>
          </a:gradFill>
          <a:ln w="0">
            <a:noFill/>
          </a:ln>
        </p:spPr>
        <p:style>
          <a:lnRef idx="0"/>
          <a:fillRef idx="0"/>
          <a:effectRef idx="0"/>
          <a:fontRef idx="minor"/>
        </p:style>
      </p:sp>
      <p:sp>
        <p:nvSpPr>
          <p:cNvPr id="472" name="PlaceHolder 1"/>
          <p:cNvSpPr>
            <a:spLocks noGrp="1"/>
          </p:cNvSpPr>
          <p:nvPr>
            <p:ph type="subTitle"/>
          </p:nvPr>
        </p:nvSpPr>
        <p:spPr>
          <a:xfrm>
            <a:off x="540000" y="1440000"/>
            <a:ext cx="9068760" cy="4388400"/>
          </a:xfrm>
          <a:prstGeom prst="rect">
            <a:avLst/>
          </a:prstGeom>
          <a:noFill/>
          <a:ln w="0">
            <a:noFill/>
          </a:ln>
        </p:spPr>
        <p:txBody>
          <a:bodyPr lIns="0" rIns="0" tIns="0" bIns="0" anchor="ctr">
            <a:noAutofit/>
          </a:bodyPr>
          <a:p>
            <a:pPr algn="ctr">
              <a:lnSpc>
                <a:spcPct val="115000"/>
              </a:lnSpc>
              <a:buNone/>
            </a:pPr>
            <a:r>
              <a:rPr b="1" lang="cs-CZ" sz="4800" spc="-1" strike="noStrike">
                <a:solidFill>
                  <a:srgbClr val="1c1c1c"/>
                </a:solidFill>
                <a:latin typeface="Noto Sans"/>
              </a:rPr>
              <a:t>Hehe, just kidding...</a:t>
            </a:r>
            <a:endParaRPr b="0" lang="cs-CZ" sz="4800" spc="-1" strike="noStrike">
              <a:solidFill>
                <a:srgbClr val="ffffff"/>
              </a:solidFill>
              <a:latin typeface="Noto Sans"/>
            </a:endParaRPr>
          </a:p>
        </p:txBody>
      </p:sp>
      <p:pic>
        <p:nvPicPr>
          <p:cNvPr id="473" name="" descr=""/>
          <p:cNvPicPr/>
          <p:nvPr/>
        </p:nvPicPr>
        <p:blipFill>
          <a:blip r:embed="rId1"/>
          <a:stretch/>
        </p:blipFill>
        <p:spPr>
          <a:xfrm>
            <a:off x="2706480" y="0"/>
            <a:ext cx="4800240" cy="3047760"/>
          </a:xfrm>
          <a:prstGeom prst="rect">
            <a:avLst/>
          </a:prstGeom>
          <a:ln w="0">
            <a:noFill/>
          </a:ln>
        </p:spPr>
      </p:pic>
    </p:spTree>
  </p:cSld>
  <p:transition>
    <p:fade/>
  </p:transition>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1" name="PlaceHolder 1"/>
          <p:cNvSpPr>
            <a:spLocks noGrp="1"/>
          </p:cNvSpPr>
          <p:nvPr>
            <p:ph type="title"/>
          </p:nvPr>
        </p:nvSpPr>
        <p:spPr>
          <a:xfrm>
            <a:off x="532440" y="-77760"/>
            <a:ext cx="5587560" cy="1661400"/>
          </a:xfrm>
          <a:prstGeom prst="rect">
            <a:avLst/>
          </a:prstGeom>
          <a:noFill/>
          <a:ln w="0">
            <a:noFill/>
          </a:ln>
        </p:spPr>
        <p:txBody>
          <a:bodyPr lIns="0" rIns="0" tIns="0" bIns="0" anchor="ctr">
            <a:noAutofit/>
          </a:bodyPr>
          <a:p>
            <a:r>
              <a:rPr b="1" lang="cs-CZ" sz="4800" spc="-1" strike="noStrike">
                <a:solidFill>
                  <a:srgbClr val="0d84a1"/>
                </a:solidFill>
                <a:latin typeface="Noto Sans"/>
              </a:rPr>
              <a:t>At the table</a:t>
            </a:r>
            <a:endParaRPr b="0" lang="cs-CZ" sz="4800" spc="-1" strike="noStrike">
              <a:latin typeface="Noto Sans"/>
            </a:endParaRPr>
          </a:p>
        </p:txBody>
      </p:sp>
      <p:sp>
        <p:nvSpPr>
          <p:cNvPr id="532" name=""/>
          <p:cNvSpPr txBox="1"/>
          <p:nvPr/>
        </p:nvSpPr>
        <p:spPr>
          <a:xfrm>
            <a:off x="457200" y="1260000"/>
            <a:ext cx="4582800" cy="3960000"/>
          </a:xfrm>
          <a:prstGeom prst="rect">
            <a:avLst/>
          </a:prstGeom>
          <a:noFill/>
          <a:ln w="0">
            <a:noFill/>
          </a:ln>
        </p:spPr>
        <p:txBody>
          <a:bodyPr lIns="90000" rIns="90000" tIns="45000" bIns="45000" anchor="t">
            <a:noAutofit/>
          </a:bodyPr>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Bring something to host</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Informal: something to eat</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Formal: something inedible</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Host eats first</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Host must come first</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Host makes a toast</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Bowls: cutlery not into → on the plate</a:t>
            </a:r>
            <a:endParaRPr b="0" lang="cs-CZ" sz="2200" spc="-1" strike="noStrike">
              <a:latin typeface="Nimbus Sans"/>
            </a:endParaRPr>
          </a:p>
        </p:txBody>
      </p:sp>
      <p:pic>
        <p:nvPicPr>
          <p:cNvPr id="533" name="" descr=""/>
          <p:cNvPicPr/>
          <p:nvPr/>
        </p:nvPicPr>
        <p:blipFill>
          <a:blip r:embed="rId1"/>
          <a:srcRect l="0" t="0" r="35295" b="0"/>
          <a:stretch/>
        </p:blipFill>
        <p:spPr>
          <a:xfrm>
            <a:off x="5400000" y="900000"/>
            <a:ext cx="4454640" cy="3873960"/>
          </a:xfrm>
          <a:prstGeom prst="rect">
            <a:avLst/>
          </a:prstGeom>
          <a:ln w="0">
            <a:noFill/>
          </a:ln>
        </p:spPr>
      </p:pic>
    </p:spTree>
  </p:cSld>
  <p:transition>
    <p:blinds dir="vert"/>
  </p:transition>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4" name="PlaceHolder 1"/>
          <p:cNvSpPr>
            <a:spLocks noGrp="1"/>
          </p:cNvSpPr>
          <p:nvPr>
            <p:ph type="title"/>
          </p:nvPr>
        </p:nvSpPr>
        <p:spPr>
          <a:xfrm>
            <a:off x="532440" y="-77760"/>
            <a:ext cx="5587560" cy="1661400"/>
          </a:xfrm>
          <a:prstGeom prst="rect">
            <a:avLst/>
          </a:prstGeom>
          <a:noFill/>
          <a:ln w="0">
            <a:noFill/>
          </a:ln>
        </p:spPr>
        <p:txBody>
          <a:bodyPr lIns="0" rIns="0" tIns="0" bIns="0" anchor="ctr">
            <a:noAutofit/>
          </a:bodyPr>
          <a:p>
            <a:r>
              <a:rPr b="1" lang="cs-CZ" sz="4800" spc="-1" strike="noStrike">
                <a:solidFill>
                  <a:srgbClr val="0d84a1"/>
                </a:solidFill>
                <a:latin typeface="Noto Sans"/>
              </a:rPr>
              <a:t>At the table</a:t>
            </a:r>
            <a:endParaRPr b="0" lang="cs-CZ" sz="4800" spc="-1" strike="noStrike">
              <a:latin typeface="Noto Sans"/>
            </a:endParaRPr>
          </a:p>
        </p:txBody>
      </p:sp>
      <p:sp>
        <p:nvSpPr>
          <p:cNvPr id="535" name=""/>
          <p:cNvSpPr txBox="1"/>
          <p:nvPr/>
        </p:nvSpPr>
        <p:spPr>
          <a:xfrm>
            <a:off x="457200" y="1260000"/>
            <a:ext cx="4582800" cy="3960000"/>
          </a:xfrm>
          <a:prstGeom prst="rect">
            <a:avLst/>
          </a:prstGeom>
          <a:noFill/>
          <a:ln w="0">
            <a:noFill/>
          </a:ln>
        </p:spPr>
        <p:txBody>
          <a:bodyPr lIns="90000" rIns="90000" tIns="45000" bIns="45000" anchor="t">
            <a:noAutofit/>
          </a:bodyPr>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Pay attention evenly</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Do not stand from a table before host</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If you can’t eat dessert – dig it up</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Wipe lips before drinking</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Don’t drink with full mouth</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Don’t lick knife</a:t>
            </a:r>
            <a:endParaRPr b="0" lang="cs-CZ" sz="2200" spc="-1" strike="noStrike">
              <a:latin typeface="Nimbus Sans"/>
            </a:endParaRPr>
          </a:p>
        </p:txBody>
      </p:sp>
      <p:pic>
        <p:nvPicPr>
          <p:cNvPr id="536" name="" descr=""/>
          <p:cNvPicPr/>
          <p:nvPr/>
        </p:nvPicPr>
        <p:blipFill>
          <a:blip r:embed="rId1"/>
          <a:srcRect l="0" t="0" r="35295" b="0"/>
          <a:stretch/>
        </p:blipFill>
        <p:spPr>
          <a:xfrm>
            <a:off x="5400000" y="900000"/>
            <a:ext cx="4454640" cy="3873960"/>
          </a:xfrm>
          <a:prstGeom prst="rect">
            <a:avLst/>
          </a:prstGeom>
          <a:ln w="0">
            <a:noFill/>
          </a:ln>
        </p:spPr>
      </p:pic>
    </p:spTree>
  </p:cSld>
  <p:transition>
    <p:fade/>
  </p:transition>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7" name="PlaceHolder 1"/>
          <p:cNvSpPr>
            <a:spLocks noGrp="1"/>
          </p:cNvSpPr>
          <p:nvPr>
            <p:ph type="title"/>
          </p:nvPr>
        </p:nvSpPr>
        <p:spPr>
          <a:xfrm>
            <a:off x="532440" y="-77760"/>
            <a:ext cx="5587560" cy="1661400"/>
          </a:xfrm>
          <a:prstGeom prst="rect">
            <a:avLst/>
          </a:prstGeom>
          <a:noFill/>
          <a:ln w="0">
            <a:noFill/>
          </a:ln>
        </p:spPr>
        <p:txBody>
          <a:bodyPr lIns="0" rIns="0" tIns="0" bIns="0" anchor="ctr">
            <a:noAutofit/>
          </a:bodyPr>
          <a:p>
            <a:r>
              <a:rPr b="1" lang="cs-CZ" sz="4800" spc="-1" strike="noStrike">
                <a:solidFill>
                  <a:srgbClr val="0d84a1"/>
                </a:solidFill>
                <a:latin typeface="Noto Sans"/>
              </a:rPr>
              <a:t>International</a:t>
            </a:r>
            <a:endParaRPr b="0" lang="cs-CZ" sz="4800" spc="-1" strike="noStrike">
              <a:latin typeface="Noto Sans"/>
            </a:endParaRPr>
          </a:p>
        </p:txBody>
      </p:sp>
      <p:sp>
        <p:nvSpPr>
          <p:cNvPr id="538" name=""/>
          <p:cNvSpPr txBox="1"/>
          <p:nvPr/>
        </p:nvSpPr>
        <p:spPr>
          <a:xfrm>
            <a:off x="457200" y="1260000"/>
            <a:ext cx="4582800" cy="4471560"/>
          </a:xfrm>
          <a:prstGeom prst="rect">
            <a:avLst/>
          </a:prstGeom>
          <a:noFill/>
          <a:ln w="0">
            <a:noFill/>
          </a:ln>
        </p:spPr>
        <p:txBody>
          <a:bodyPr lIns="90000" rIns="90000" tIns="45000" bIns="45000" anchor="t">
            <a:noAutofit/>
          </a:bodyPr>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Muslims – no pork, no alcohol</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Italians – pasta are not main dish</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Mexican drinks with salt and lemon</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Use spoon and fork for spaghetti</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Eat tortilla with hand</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Last 1/3 of a soup can be drinked</a:t>
            </a:r>
            <a:endParaRPr b="0" lang="cs-CZ" sz="2200" spc="-1" strike="noStrike">
              <a:latin typeface="Nimbus Sans"/>
            </a:endParaRPr>
          </a:p>
        </p:txBody>
      </p:sp>
      <p:pic>
        <p:nvPicPr>
          <p:cNvPr id="539" name="" descr=""/>
          <p:cNvPicPr/>
          <p:nvPr/>
        </p:nvPicPr>
        <p:blipFill>
          <a:blip r:embed="rId1"/>
          <a:stretch/>
        </p:blipFill>
        <p:spPr>
          <a:xfrm>
            <a:off x="4979880" y="1260000"/>
            <a:ext cx="4874760" cy="3237120"/>
          </a:xfrm>
          <a:prstGeom prst="rect">
            <a:avLst/>
          </a:prstGeom>
          <a:ln w="0">
            <a:noFill/>
          </a:ln>
        </p:spPr>
      </p:pic>
    </p:spTree>
  </p:cSld>
  <p:transition>
    <p:fade/>
  </p:transition>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0" name="PlaceHolder 1"/>
          <p:cNvSpPr>
            <a:spLocks noGrp="1"/>
          </p:cNvSpPr>
          <p:nvPr>
            <p:ph type="title"/>
          </p:nvPr>
        </p:nvSpPr>
        <p:spPr>
          <a:xfrm>
            <a:off x="532440" y="-77760"/>
            <a:ext cx="5587560" cy="1661400"/>
          </a:xfrm>
          <a:prstGeom prst="rect">
            <a:avLst/>
          </a:prstGeom>
          <a:noFill/>
          <a:ln w="0">
            <a:noFill/>
          </a:ln>
        </p:spPr>
        <p:txBody>
          <a:bodyPr lIns="0" rIns="0" tIns="0" bIns="0" anchor="ctr">
            <a:noAutofit/>
          </a:bodyPr>
          <a:p>
            <a:r>
              <a:rPr b="1" lang="cs-CZ" sz="4800" spc="-1" strike="noStrike">
                <a:solidFill>
                  <a:srgbClr val="0d84a1"/>
                </a:solidFill>
                <a:latin typeface="Noto Sans"/>
              </a:rPr>
              <a:t>Accidents</a:t>
            </a:r>
            <a:endParaRPr b="0" lang="cs-CZ" sz="4800" spc="-1" strike="noStrike">
              <a:latin typeface="Noto Sans"/>
            </a:endParaRPr>
          </a:p>
        </p:txBody>
      </p:sp>
      <p:sp>
        <p:nvSpPr>
          <p:cNvPr id="541" name=""/>
          <p:cNvSpPr txBox="1"/>
          <p:nvPr/>
        </p:nvSpPr>
        <p:spPr>
          <a:xfrm>
            <a:off x="457200" y="1260000"/>
            <a:ext cx="4582800" cy="4471560"/>
          </a:xfrm>
          <a:prstGeom prst="rect">
            <a:avLst/>
          </a:prstGeom>
          <a:noFill/>
          <a:ln w="0">
            <a:noFill/>
          </a:ln>
        </p:spPr>
        <p:txBody>
          <a:bodyPr lIns="90000" rIns="90000" tIns="45000" bIns="45000" anchor="t">
            <a:noAutofit/>
          </a:bodyPr>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Do not point out</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Be discreet</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Dropped food on you – wrap it</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Be nice in all occasions</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If something falls, put it under the table</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If it is not possible, call a waiter; wait until crime scene is cleaned</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No sneezing, burping</a:t>
            </a:r>
            <a:endParaRPr b="0" lang="cs-CZ" sz="2200" spc="-1" strike="noStrike">
              <a:latin typeface="Nimbus Sans"/>
            </a:endParaRPr>
          </a:p>
        </p:txBody>
      </p:sp>
      <p:pic>
        <p:nvPicPr>
          <p:cNvPr id="542" name="" descr=""/>
          <p:cNvPicPr/>
          <p:nvPr/>
        </p:nvPicPr>
        <p:blipFill>
          <a:blip r:embed="rId1"/>
          <a:stretch/>
        </p:blipFill>
        <p:spPr>
          <a:xfrm>
            <a:off x="5361480" y="1135080"/>
            <a:ext cx="4493160" cy="3364920"/>
          </a:xfrm>
          <a:prstGeom prst="rect">
            <a:avLst/>
          </a:prstGeom>
          <a:ln w="0">
            <a:noFill/>
          </a:ln>
        </p:spPr>
      </p:pic>
    </p:spTree>
  </p:cSld>
  <p:transition>
    <p:wheel spokes="1"/>
  </p:transition>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3" name="PlaceHolder 1"/>
          <p:cNvSpPr>
            <a:spLocks noGrp="1"/>
          </p:cNvSpPr>
          <p:nvPr>
            <p:ph type="subTitle"/>
          </p:nvPr>
        </p:nvSpPr>
        <p:spPr>
          <a:xfrm>
            <a:off x="503640" y="226080"/>
            <a:ext cx="9068400" cy="4386600"/>
          </a:xfrm>
          <a:prstGeom prst="rect">
            <a:avLst/>
          </a:prstGeom>
          <a:noFill/>
          <a:ln w="0">
            <a:noFill/>
          </a:ln>
        </p:spPr>
        <p:txBody>
          <a:bodyPr lIns="0" rIns="0" tIns="0" bIns="0" anchor="ctr">
            <a:noAutofit/>
          </a:bodyPr>
          <a:p>
            <a:pPr algn="ctr">
              <a:buNone/>
            </a:pPr>
            <a:r>
              <a:rPr b="1" lang="cs-CZ" sz="8800" spc="-1" strike="noStrike" u="sng">
                <a:solidFill>
                  <a:srgbClr val="004c88"/>
                </a:solidFill>
                <a:uFillTx/>
                <a:latin typeface="Noto Sans"/>
              </a:rPr>
              <a:t>Activity!</a:t>
            </a:r>
            <a:endParaRPr b="0" lang="cs-CZ" sz="8800" spc="-1" strike="noStrike">
              <a:latin typeface="Noto Sans"/>
            </a:endParaRPr>
          </a:p>
          <a:p>
            <a:pPr algn="ctr">
              <a:buNone/>
            </a:pPr>
            <a:r>
              <a:rPr b="1" lang="cs-CZ" sz="5400" spc="-1" strike="noStrike">
                <a:solidFill>
                  <a:srgbClr val="004c88"/>
                </a:solidFill>
                <a:latin typeface="Noto Sans"/>
              </a:rPr>
              <a:t>situations</a:t>
            </a:r>
            <a:endParaRPr b="0" lang="cs-CZ" sz="5400" spc="-1" strike="noStrike">
              <a:latin typeface="Noto Sans"/>
            </a:endParaRPr>
          </a:p>
        </p:txBody>
      </p:sp>
    </p:spTree>
  </p:cSld>
  <p:transition>
    <p:fade/>
  </p:transition>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4" name=""/>
          <p:cNvSpPr/>
          <p:nvPr/>
        </p:nvSpPr>
        <p:spPr>
          <a:xfrm rot="1800">
            <a:off x="1979280" y="1567080"/>
            <a:ext cx="2889000" cy="2535480"/>
          </a:xfrm>
          <a:custGeom>
            <a:avLst/>
            <a:gdLst/>
            <a:ahLst/>
            <a:rect l="l" t="t" r="r" b="b"/>
            <a:pathLst>
              <a:path w="21600" h="21600">
                <a:moveTo>
                  <a:pt x="5303" y="0"/>
                </a:moveTo>
                <a:lnTo>
                  <a:pt x="16297" y="0"/>
                </a:lnTo>
                <a:lnTo>
                  <a:pt x="21600" y="10800"/>
                </a:lnTo>
                <a:lnTo>
                  <a:pt x="16297" y="21600"/>
                </a:lnTo>
                <a:lnTo>
                  <a:pt x="5303" y="21600"/>
                </a:lnTo>
                <a:lnTo>
                  <a:pt x="0" y="10800"/>
                </a:lnTo>
                <a:close/>
              </a:path>
            </a:pathLst>
          </a:custGeom>
          <a:noFill/>
          <a:ln w="304920">
            <a:solidFill>
              <a:srgbClr val="2499be"/>
            </a:solidFill>
            <a:round/>
          </a:ln>
        </p:spPr>
        <p:style>
          <a:lnRef idx="0"/>
          <a:fillRef idx="0"/>
          <a:effectRef idx="0"/>
          <a:fontRef idx="minor"/>
        </p:style>
        <p:txBody>
          <a:bodyPr wrap="none" lIns="242640" rIns="242640" tIns="197640" bIns="197640" anchor="ctr">
            <a:noAutofit/>
          </a:bodyPr>
          <a:p>
            <a:pPr algn="ctr">
              <a:buNone/>
            </a:pPr>
            <a:r>
              <a:rPr b="1" lang="cs-CZ" sz="8000" spc="-1" strike="noStrike">
                <a:solidFill>
                  <a:srgbClr val="2499be"/>
                </a:solidFill>
                <a:latin typeface="Noto Sans"/>
              </a:rPr>
              <a:t>1</a:t>
            </a:r>
            <a:endParaRPr b="1" lang="cs-CZ" sz="8000" spc="-1" strike="noStrike">
              <a:solidFill>
                <a:srgbClr val="2499be"/>
              </a:solidFill>
              <a:latin typeface="Noto Sans"/>
            </a:endParaRPr>
          </a:p>
        </p:txBody>
      </p:sp>
      <p:sp>
        <p:nvSpPr>
          <p:cNvPr id="545" name=""/>
          <p:cNvSpPr txBox="1"/>
          <p:nvPr/>
        </p:nvSpPr>
        <p:spPr>
          <a:xfrm>
            <a:off x="5580000" y="433800"/>
            <a:ext cx="3420000" cy="1056600"/>
          </a:xfrm>
          <a:prstGeom prst="rect">
            <a:avLst/>
          </a:prstGeom>
          <a:noFill/>
          <a:ln w="0">
            <a:noFill/>
          </a:ln>
        </p:spPr>
        <p:txBody>
          <a:bodyPr lIns="90000" rIns="90000" tIns="45000" bIns="45000" anchor="ctr">
            <a:noAutofit/>
          </a:bodyPr>
          <a:p>
            <a:r>
              <a:rPr b="1" lang="cs-CZ" sz="2800" spc="-1" strike="noStrike">
                <a:solidFill>
                  <a:srgbClr val="4c4c4c"/>
                </a:solidFill>
                <a:latin typeface="Noto Sans"/>
              </a:rPr>
              <a:t>Business event</a:t>
            </a:r>
            <a:endParaRPr b="0" lang="cs-CZ" sz="2800" spc="-1" strike="noStrike">
              <a:latin typeface="Nimbus Sans"/>
            </a:endParaRPr>
          </a:p>
        </p:txBody>
      </p:sp>
      <p:sp>
        <p:nvSpPr>
          <p:cNvPr id="546" name=""/>
          <p:cNvSpPr txBox="1"/>
          <p:nvPr/>
        </p:nvSpPr>
        <p:spPr>
          <a:xfrm>
            <a:off x="5580000" y="1260000"/>
            <a:ext cx="4320000" cy="4140000"/>
          </a:xfrm>
          <a:prstGeom prst="rect">
            <a:avLst/>
          </a:prstGeom>
          <a:noFill/>
          <a:ln w="0">
            <a:noFill/>
          </a:ln>
        </p:spPr>
        <p:txBody>
          <a:bodyPr lIns="90000" rIns="90000" tIns="45000" bIns="45000" anchor="t">
            <a:noAutofit/>
          </a:bodyPr>
          <a:p>
            <a:pPr>
              <a:lnSpc>
                <a:spcPct val="115000"/>
              </a:lnSpc>
              <a:buNone/>
            </a:pPr>
            <a:r>
              <a:rPr b="0" lang="cs-CZ" sz="1800" spc="-1" strike="noStrike">
                <a:solidFill>
                  <a:srgbClr val="1c1c1c"/>
                </a:solidFill>
                <a:latin typeface="Noto Sans"/>
              </a:rPr>
              <a:t>Two men went to a business dinner. One of them is CEO of some IT company, second one is a specialist from other company. The CEO wants to hire the specialist to his own company.</a:t>
            </a:r>
            <a:endParaRPr b="0" lang="cs-CZ" sz="1800" spc="-1" strike="noStrike">
              <a:latin typeface="Nimbus Sans"/>
            </a:endParaRPr>
          </a:p>
        </p:txBody>
      </p:sp>
      <p:sp>
        <p:nvSpPr>
          <p:cNvPr id="547" name=""/>
          <p:cNvSpPr/>
          <p:nvPr/>
        </p:nvSpPr>
        <p:spPr>
          <a:xfrm>
            <a:off x="3420000" y="4389120"/>
            <a:ext cx="0" cy="1280160"/>
          </a:xfrm>
          <a:prstGeom prst="line">
            <a:avLst/>
          </a:prstGeom>
          <a:ln w="38160">
            <a:solidFill>
              <a:srgbClr val="2499be"/>
            </a:solidFill>
            <a:round/>
            <a:headEnd len="med" type="oval" w="med"/>
          </a:ln>
        </p:spPr>
        <p:style>
          <a:lnRef idx="0"/>
          <a:fillRef idx="0"/>
          <a:effectRef idx="0"/>
          <a:fontRef idx="minor"/>
        </p:style>
      </p:sp>
      <p:sp>
        <p:nvSpPr>
          <p:cNvPr id="548" name="PlaceHolder 1"/>
          <p:cNvSpPr>
            <a:spLocks noGrp="1"/>
          </p:cNvSpPr>
          <p:nvPr>
            <p:ph type="title"/>
          </p:nvPr>
        </p:nvSpPr>
        <p:spPr>
          <a:xfrm rot="16200000">
            <a:off x="-2086920" y="2361600"/>
            <a:ext cx="5669280" cy="946080"/>
          </a:xfrm>
          <a:prstGeom prst="rect">
            <a:avLst/>
          </a:prstGeom>
          <a:noFill/>
          <a:ln w="0">
            <a:noFill/>
          </a:ln>
        </p:spPr>
        <p:txBody>
          <a:bodyPr lIns="0" rIns="0" tIns="0" bIns="0" anchor="ctr">
            <a:noAutofit/>
          </a:bodyPr>
          <a:p>
            <a:pPr algn="ctr">
              <a:buNone/>
            </a:pPr>
            <a:r>
              <a:rPr b="1" lang="cs-CZ" sz="4400" spc="-1" strike="noStrike">
                <a:solidFill>
                  <a:srgbClr val="ffffff"/>
                </a:solidFill>
                <a:latin typeface="Noto Sans"/>
              </a:rPr>
              <a:t>Situation</a:t>
            </a:r>
            <a:endParaRPr b="0" lang="cs-CZ" sz="4400" spc="-1" strike="noStrike">
              <a:latin typeface="Noto Sans"/>
            </a:endParaRPr>
          </a:p>
        </p:txBody>
      </p:sp>
    </p:spTree>
  </p:cSld>
  <mc:AlternateContent>
    <mc:Choice Requires="p14">
      <p:transition>
        <p14:honeycomb/>
      </p:transition>
    </mc:Choice>
    <mc:Fallback>
      <p:transition>
        <p:fade/>
      </p:transition>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9" name=""/>
          <p:cNvSpPr/>
          <p:nvPr/>
        </p:nvSpPr>
        <p:spPr>
          <a:xfrm rot="1800">
            <a:off x="1979280" y="1567080"/>
            <a:ext cx="2889000" cy="2535480"/>
          </a:xfrm>
          <a:custGeom>
            <a:avLst/>
            <a:gdLst/>
            <a:ahLst/>
            <a:rect l="l" t="t" r="r" b="b"/>
            <a:pathLst>
              <a:path w="21600" h="21600">
                <a:moveTo>
                  <a:pt x="5303" y="0"/>
                </a:moveTo>
                <a:lnTo>
                  <a:pt x="16297" y="0"/>
                </a:lnTo>
                <a:lnTo>
                  <a:pt x="21600" y="10800"/>
                </a:lnTo>
                <a:lnTo>
                  <a:pt x="16297" y="21600"/>
                </a:lnTo>
                <a:lnTo>
                  <a:pt x="5303" y="21600"/>
                </a:lnTo>
                <a:lnTo>
                  <a:pt x="0" y="10800"/>
                </a:lnTo>
                <a:close/>
              </a:path>
            </a:pathLst>
          </a:custGeom>
          <a:noFill/>
          <a:ln w="304920">
            <a:solidFill>
              <a:srgbClr val="2499be"/>
            </a:solidFill>
            <a:round/>
          </a:ln>
        </p:spPr>
        <p:style>
          <a:lnRef idx="0"/>
          <a:fillRef idx="0"/>
          <a:effectRef idx="0"/>
          <a:fontRef idx="minor"/>
        </p:style>
        <p:txBody>
          <a:bodyPr wrap="none" lIns="242640" rIns="242640" tIns="197640" bIns="197640" anchor="ctr">
            <a:noAutofit/>
          </a:bodyPr>
          <a:p>
            <a:pPr algn="ctr">
              <a:buNone/>
            </a:pPr>
            <a:r>
              <a:rPr b="1" lang="cs-CZ" sz="8000" spc="-1" strike="noStrike">
                <a:solidFill>
                  <a:srgbClr val="2499be"/>
                </a:solidFill>
                <a:latin typeface="Noto Sans"/>
              </a:rPr>
              <a:t>2</a:t>
            </a:r>
            <a:endParaRPr b="1" lang="cs-CZ" sz="8000" spc="-1" strike="noStrike">
              <a:solidFill>
                <a:srgbClr val="2499be"/>
              </a:solidFill>
              <a:latin typeface="Noto Sans"/>
            </a:endParaRPr>
          </a:p>
        </p:txBody>
      </p:sp>
      <p:sp>
        <p:nvSpPr>
          <p:cNvPr id="550" name=""/>
          <p:cNvSpPr txBox="1"/>
          <p:nvPr/>
        </p:nvSpPr>
        <p:spPr>
          <a:xfrm>
            <a:off x="5580000" y="433800"/>
            <a:ext cx="3420000" cy="1056600"/>
          </a:xfrm>
          <a:prstGeom prst="rect">
            <a:avLst/>
          </a:prstGeom>
          <a:noFill/>
          <a:ln w="0">
            <a:noFill/>
          </a:ln>
        </p:spPr>
        <p:txBody>
          <a:bodyPr lIns="90000" rIns="90000" tIns="45000" bIns="45000" anchor="ctr">
            <a:noAutofit/>
          </a:bodyPr>
          <a:p>
            <a:r>
              <a:rPr b="1" lang="cs-CZ" sz="2800" spc="-1" strike="noStrike">
                <a:solidFill>
                  <a:srgbClr val="4c4c4c"/>
                </a:solidFill>
                <a:latin typeface="Noto Sans"/>
              </a:rPr>
              <a:t>Visit from China</a:t>
            </a:r>
            <a:endParaRPr b="0" lang="cs-CZ" sz="2800" spc="-1" strike="noStrike">
              <a:latin typeface="Nimbus Sans"/>
            </a:endParaRPr>
          </a:p>
        </p:txBody>
      </p:sp>
      <p:sp>
        <p:nvSpPr>
          <p:cNvPr id="551" name=""/>
          <p:cNvSpPr txBox="1"/>
          <p:nvPr/>
        </p:nvSpPr>
        <p:spPr>
          <a:xfrm>
            <a:off x="5580000" y="1260000"/>
            <a:ext cx="4320000" cy="4140000"/>
          </a:xfrm>
          <a:prstGeom prst="rect">
            <a:avLst/>
          </a:prstGeom>
          <a:noFill/>
          <a:ln w="0">
            <a:noFill/>
          </a:ln>
        </p:spPr>
        <p:txBody>
          <a:bodyPr lIns="90000" rIns="90000" tIns="45000" bIns="45000" anchor="t">
            <a:noAutofit/>
          </a:bodyPr>
          <a:p>
            <a:pPr>
              <a:lnSpc>
                <a:spcPct val="115000"/>
              </a:lnSpc>
              <a:buNone/>
            </a:pPr>
            <a:r>
              <a:rPr b="0" lang="cs-CZ" sz="1800" spc="-1" strike="noStrike">
                <a:solidFill>
                  <a:srgbClr val="1c1c1c"/>
                </a:solidFill>
                <a:latin typeface="Noto Sans"/>
              </a:rPr>
              <a:t>A guy wants to invite a random girl from central China to lunch at a restaurant in Brno. They have different requests for food. They're both formally dressed. The girl really liked the food. </a:t>
            </a:r>
            <a:endParaRPr b="0" lang="cs-CZ" sz="1800" spc="-1" strike="noStrike">
              <a:latin typeface="Nimbus Sans"/>
            </a:endParaRPr>
          </a:p>
        </p:txBody>
      </p:sp>
      <p:sp>
        <p:nvSpPr>
          <p:cNvPr id="552" name=""/>
          <p:cNvSpPr/>
          <p:nvPr/>
        </p:nvSpPr>
        <p:spPr>
          <a:xfrm>
            <a:off x="3420000" y="4389120"/>
            <a:ext cx="0" cy="1280160"/>
          </a:xfrm>
          <a:prstGeom prst="line">
            <a:avLst/>
          </a:prstGeom>
          <a:ln w="38160">
            <a:solidFill>
              <a:srgbClr val="2499be"/>
            </a:solidFill>
            <a:round/>
            <a:headEnd len="med" type="oval" w="med"/>
          </a:ln>
        </p:spPr>
        <p:style>
          <a:lnRef idx="0"/>
          <a:fillRef idx="0"/>
          <a:effectRef idx="0"/>
          <a:fontRef idx="minor"/>
        </p:style>
      </p:sp>
      <p:sp>
        <p:nvSpPr>
          <p:cNvPr id="553" name="PlaceHolder 1"/>
          <p:cNvSpPr>
            <a:spLocks noGrp="1"/>
          </p:cNvSpPr>
          <p:nvPr>
            <p:ph type="title"/>
          </p:nvPr>
        </p:nvSpPr>
        <p:spPr>
          <a:xfrm rot="16200000">
            <a:off x="-2086920" y="2361600"/>
            <a:ext cx="5669280" cy="946080"/>
          </a:xfrm>
          <a:prstGeom prst="rect">
            <a:avLst/>
          </a:prstGeom>
          <a:noFill/>
          <a:ln w="0">
            <a:noFill/>
          </a:ln>
        </p:spPr>
        <p:txBody>
          <a:bodyPr lIns="0" rIns="0" tIns="0" bIns="0" anchor="ctr">
            <a:noAutofit/>
          </a:bodyPr>
          <a:p>
            <a:pPr algn="ctr">
              <a:buNone/>
            </a:pPr>
            <a:r>
              <a:rPr b="1" lang="cs-CZ" sz="4400" spc="-1" strike="noStrike">
                <a:solidFill>
                  <a:srgbClr val="ffffff"/>
                </a:solidFill>
                <a:latin typeface="Noto Sans"/>
              </a:rPr>
              <a:t>Situation</a:t>
            </a:r>
            <a:endParaRPr b="0" lang="cs-CZ" sz="4400" spc="-1" strike="noStrike">
              <a:latin typeface="Noto Sans"/>
            </a:endParaRPr>
          </a:p>
        </p:txBody>
      </p:sp>
    </p:spTree>
  </p:cSld>
  <mc:AlternateContent>
    <mc:Choice Requires="p14">
      <p:transition>
        <p14:honeycomb/>
      </p:transition>
    </mc:Choice>
    <mc:Fallback>
      <p:transition>
        <p:fade/>
      </p:transition>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4" name=""/>
          <p:cNvSpPr/>
          <p:nvPr/>
        </p:nvSpPr>
        <p:spPr>
          <a:xfrm rot="1800">
            <a:off x="1979280" y="1567080"/>
            <a:ext cx="2889000" cy="2535480"/>
          </a:xfrm>
          <a:custGeom>
            <a:avLst/>
            <a:gdLst/>
            <a:ahLst/>
            <a:rect l="l" t="t" r="r" b="b"/>
            <a:pathLst>
              <a:path w="21600" h="21600">
                <a:moveTo>
                  <a:pt x="5303" y="0"/>
                </a:moveTo>
                <a:lnTo>
                  <a:pt x="16297" y="0"/>
                </a:lnTo>
                <a:lnTo>
                  <a:pt x="21600" y="10800"/>
                </a:lnTo>
                <a:lnTo>
                  <a:pt x="16297" y="21600"/>
                </a:lnTo>
                <a:lnTo>
                  <a:pt x="5303" y="21600"/>
                </a:lnTo>
                <a:lnTo>
                  <a:pt x="0" y="10800"/>
                </a:lnTo>
                <a:close/>
              </a:path>
            </a:pathLst>
          </a:custGeom>
          <a:noFill/>
          <a:ln w="304920">
            <a:solidFill>
              <a:srgbClr val="2499be"/>
            </a:solidFill>
            <a:round/>
          </a:ln>
        </p:spPr>
        <p:style>
          <a:lnRef idx="0"/>
          <a:fillRef idx="0"/>
          <a:effectRef idx="0"/>
          <a:fontRef idx="minor"/>
        </p:style>
        <p:txBody>
          <a:bodyPr wrap="none" lIns="242640" rIns="242640" tIns="197640" bIns="197640" anchor="ctr">
            <a:noAutofit/>
          </a:bodyPr>
          <a:p>
            <a:pPr algn="ctr">
              <a:buNone/>
            </a:pPr>
            <a:r>
              <a:rPr b="1" lang="cs-CZ" sz="8000" spc="-1" strike="noStrike">
                <a:solidFill>
                  <a:srgbClr val="2499be"/>
                </a:solidFill>
                <a:latin typeface="Noto Sans"/>
              </a:rPr>
              <a:t>3</a:t>
            </a:r>
            <a:endParaRPr b="1" lang="cs-CZ" sz="8000" spc="-1" strike="noStrike">
              <a:solidFill>
                <a:srgbClr val="2499be"/>
              </a:solidFill>
              <a:latin typeface="Noto Sans"/>
            </a:endParaRPr>
          </a:p>
        </p:txBody>
      </p:sp>
      <p:sp>
        <p:nvSpPr>
          <p:cNvPr id="555" name=""/>
          <p:cNvSpPr txBox="1"/>
          <p:nvPr/>
        </p:nvSpPr>
        <p:spPr>
          <a:xfrm>
            <a:off x="5580000" y="675360"/>
            <a:ext cx="2743200" cy="573480"/>
          </a:xfrm>
          <a:prstGeom prst="rect">
            <a:avLst/>
          </a:prstGeom>
          <a:noFill/>
          <a:ln w="0">
            <a:noFill/>
          </a:ln>
        </p:spPr>
        <p:txBody>
          <a:bodyPr lIns="90000" rIns="90000" tIns="45000" bIns="45000" anchor="ctr">
            <a:noAutofit/>
          </a:bodyPr>
          <a:p>
            <a:r>
              <a:rPr b="1" lang="cs-CZ" sz="2800" spc="-1" strike="noStrike">
                <a:solidFill>
                  <a:srgbClr val="4c4c4c"/>
                </a:solidFill>
                <a:latin typeface="Noto Sans"/>
              </a:rPr>
              <a:t>Ball</a:t>
            </a:r>
            <a:endParaRPr b="0" lang="cs-CZ" sz="2800" spc="-1" strike="noStrike">
              <a:latin typeface="Nimbus Sans"/>
            </a:endParaRPr>
          </a:p>
        </p:txBody>
      </p:sp>
      <p:sp>
        <p:nvSpPr>
          <p:cNvPr id="556" name=""/>
          <p:cNvSpPr txBox="1"/>
          <p:nvPr/>
        </p:nvSpPr>
        <p:spPr>
          <a:xfrm>
            <a:off x="5580000" y="1260000"/>
            <a:ext cx="4320000" cy="4140000"/>
          </a:xfrm>
          <a:prstGeom prst="rect">
            <a:avLst/>
          </a:prstGeom>
          <a:noFill/>
          <a:ln w="0">
            <a:noFill/>
          </a:ln>
        </p:spPr>
        <p:txBody>
          <a:bodyPr lIns="90000" rIns="90000" tIns="45000" bIns="45000" anchor="t">
            <a:noAutofit/>
          </a:bodyPr>
          <a:p>
            <a:pPr>
              <a:lnSpc>
                <a:spcPct val="115000"/>
              </a:lnSpc>
              <a:buNone/>
            </a:pPr>
            <a:r>
              <a:rPr b="0" lang="cs-CZ" sz="1800" spc="-1" strike="noStrike">
                <a:solidFill>
                  <a:srgbClr val="1c1c1c"/>
                </a:solidFill>
                <a:latin typeface="Noto Sans"/>
              </a:rPr>
              <a:t>Two couples meet at the ball. One couple is the company director and his wife and the other is his secretary and her husband. First they greet each other and introduce themselves, then they chat for a while and then go dancing.</a:t>
            </a:r>
            <a:endParaRPr b="0" lang="cs-CZ" sz="1800" spc="-1" strike="noStrike">
              <a:latin typeface="Nimbus Sans"/>
            </a:endParaRPr>
          </a:p>
        </p:txBody>
      </p:sp>
      <p:sp>
        <p:nvSpPr>
          <p:cNvPr id="557" name=""/>
          <p:cNvSpPr/>
          <p:nvPr/>
        </p:nvSpPr>
        <p:spPr>
          <a:xfrm>
            <a:off x="3420000" y="4389120"/>
            <a:ext cx="0" cy="1280160"/>
          </a:xfrm>
          <a:prstGeom prst="line">
            <a:avLst/>
          </a:prstGeom>
          <a:ln w="38160">
            <a:solidFill>
              <a:srgbClr val="2499be"/>
            </a:solidFill>
            <a:round/>
            <a:headEnd len="med" type="oval" w="med"/>
          </a:ln>
        </p:spPr>
        <p:style>
          <a:lnRef idx="0"/>
          <a:fillRef idx="0"/>
          <a:effectRef idx="0"/>
          <a:fontRef idx="minor"/>
        </p:style>
      </p:sp>
      <p:sp>
        <p:nvSpPr>
          <p:cNvPr id="558" name="PlaceHolder 1"/>
          <p:cNvSpPr>
            <a:spLocks noGrp="1"/>
          </p:cNvSpPr>
          <p:nvPr>
            <p:ph type="title"/>
          </p:nvPr>
        </p:nvSpPr>
        <p:spPr>
          <a:xfrm rot="16200000">
            <a:off x="-2086920" y="2361600"/>
            <a:ext cx="5669280" cy="946080"/>
          </a:xfrm>
          <a:prstGeom prst="rect">
            <a:avLst/>
          </a:prstGeom>
          <a:noFill/>
          <a:ln w="0">
            <a:noFill/>
          </a:ln>
        </p:spPr>
        <p:txBody>
          <a:bodyPr lIns="0" rIns="0" tIns="0" bIns="0" anchor="ctr">
            <a:noAutofit/>
          </a:bodyPr>
          <a:p>
            <a:pPr algn="ctr">
              <a:buNone/>
            </a:pPr>
            <a:r>
              <a:rPr b="1" lang="cs-CZ" sz="4400" spc="-1" strike="noStrike">
                <a:solidFill>
                  <a:srgbClr val="ffffff"/>
                </a:solidFill>
                <a:latin typeface="Noto Sans"/>
              </a:rPr>
              <a:t>Situation</a:t>
            </a:r>
            <a:endParaRPr b="0" lang="cs-CZ" sz="4400" spc="-1" strike="noStrike">
              <a:latin typeface="Noto Sans"/>
            </a:endParaRPr>
          </a:p>
        </p:txBody>
      </p:sp>
    </p:spTree>
  </p:cSld>
  <mc:AlternateContent>
    <mc:Choice Requires="p14">
      <p:transition>
        <p14:honeycomb/>
      </p:transition>
    </mc:Choice>
    <mc:Fallback>
      <p:transition>
        <p:fade/>
      </p:transition>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9" name=""/>
          <p:cNvSpPr/>
          <p:nvPr/>
        </p:nvSpPr>
        <p:spPr>
          <a:xfrm rot="1800">
            <a:off x="1979280" y="1567080"/>
            <a:ext cx="2889000" cy="2535480"/>
          </a:xfrm>
          <a:custGeom>
            <a:avLst/>
            <a:gdLst/>
            <a:ahLst/>
            <a:rect l="l" t="t" r="r" b="b"/>
            <a:pathLst>
              <a:path w="21600" h="21600">
                <a:moveTo>
                  <a:pt x="5303" y="0"/>
                </a:moveTo>
                <a:lnTo>
                  <a:pt x="16297" y="0"/>
                </a:lnTo>
                <a:lnTo>
                  <a:pt x="21600" y="10800"/>
                </a:lnTo>
                <a:lnTo>
                  <a:pt x="16297" y="21600"/>
                </a:lnTo>
                <a:lnTo>
                  <a:pt x="5303" y="21600"/>
                </a:lnTo>
                <a:lnTo>
                  <a:pt x="0" y="10800"/>
                </a:lnTo>
                <a:close/>
              </a:path>
            </a:pathLst>
          </a:custGeom>
          <a:noFill/>
          <a:ln w="304920">
            <a:solidFill>
              <a:srgbClr val="2499be"/>
            </a:solidFill>
            <a:round/>
          </a:ln>
        </p:spPr>
        <p:style>
          <a:lnRef idx="0"/>
          <a:fillRef idx="0"/>
          <a:effectRef idx="0"/>
          <a:fontRef idx="minor"/>
        </p:style>
        <p:txBody>
          <a:bodyPr wrap="none" lIns="242640" rIns="242640" tIns="197640" bIns="197640" anchor="ctr">
            <a:noAutofit/>
          </a:bodyPr>
          <a:p>
            <a:pPr algn="ctr">
              <a:buNone/>
            </a:pPr>
            <a:r>
              <a:rPr b="1" lang="cs-CZ" sz="8000" spc="-1" strike="noStrike">
                <a:solidFill>
                  <a:srgbClr val="2499be"/>
                </a:solidFill>
                <a:latin typeface="Noto Sans"/>
              </a:rPr>
              <a:t>4</a:t>
            </a:r>
            <a:endParaRPr b="1" lang="cs-CZ" sz="8000" spc="-1" strike="noStrike">
              <a:solidFill>
                <a:srgbClr val="2499be"/>
              </a:solidFill>
              <a:latin typeface="Noto Sans"/>
            </a:endParaRPr>
          </a:p>
        </p:txBody>
      </p:sp>
      <p:sp>
        <p:nvSpPr>
          <p:cNvPr id="560" name=""/>
          <p:cNvSpPr txBox="1"/>
          <p:nvPr/>
        </p:nvSpPr>
        <p:spPr>
          <a:xfrm>
            <a:off x="5580000" y="675360"/>
            <a:ext cx="2743200" cy="573480"/>
          </a:xfrm>
          <a:prstGeom prst="rect">
            <a:avLst/>
          </a:prstGeom>
          <a:noFill/>
          <a:ln w="0">
            <a:noFill/>
          </a:ln>
        </p:spPr>
        <p:txBody>
          <a:bodyPr lIns="90000" rIns="90000" tIns="45000" bIns="45000" anchor="ctr">
            <a:noAutofit/>
          </a:bodyPr>
          <a:p>
            <a:r>
              <a:rPr b="1" lang="cs-CZ" sz="2800" spc="-1" strike="noStrike">
                <a:solidFill>
                  <a:srgbClr val="4c4c4c"/>
                </a:solidFill>
                <a:latin typeface="Noto Sans"/>
              </a:rPr>
              <a:t>Banquet</a:t>
            </a:r>
            <a:endParaRPr b="0" lang="cs-CZ" sz="2800" spc="-1" strike="noStrike">
              <a:latin typeface="Nimbus Sans"/>
            </a:endParaRPr>
          </a:p>
        </p:txBody>
      </p:sp>
      <p:sp>
        <p:nvSpPr>
          <p:cNvPr id="561" name=""/>
          <p:cNvSpPr txBox="1"/>
          <p:nvPr/>
        </p:nvSpPr>
        <p:spPr>
          <a:xfrm>
            <a:off x="5580000" y="1260000"/>
            <a:ext cx="4320000" cy="4140000"/>
          </a:xfrm>
          <a:prstGeom prst="rect">
            <a:avLst/>
          </a:prstGeom>
          <a:noFill/>
          <a:ln w="0">
            <a:noFill/>
          </a:ln>
        </p:spPr>
        <p:txBody>
          <a:bodyPr lIns="90000" rIns="90000" tIns="45000" bIns="45000" anchor="t">
            <a:noAutofit/>
          </a:bodyPr>
          <a:p>
            <a:pPr>
              <a:lnSpc>
                <a:spcPct val="115000"/>
              </a:lnSpc>
              <a:buNone/>
            </a:pPr>
            <a:r>
              <a:rPr b="0" lang="cs-CZ" sz="1800" spc="-1" strike="noStrike">
                <a:solidFill>
                  <a:srgbClr val="1c1c1c"/>
                </a:solidFill>
                <a:latin typeface="Noto Sans"/>
              </a:rPr>
              <a:t>You are members of the government and will attend a joint banquet. One of you is a waiter, who brings the courses one by one. But during the meal, a few accidents happen. The Minister of Transport will want to urinate, the Minister of Foreign Affairs will spill his wine and the Minister of Health will drop his steak on the floor.</a:t>
            </a:r>
            <a:endParaRPr b="0" lang="cs-CZ" sz="1800" spc="-1" strike="noStrike">
              <a:latin typeface="Nimbus Sans"/>
            </a:endParaRPr>
          </a:p>
        </p:txBody>
      </p:sp>
      <p:sp>
        <p:nvSpPr>
          <p:cNvPr id="562" name=""/>
          <p:cNvSpPr/>
          <p:nvPr/>
        </p:nvSpPr>
        <p:spPr>
          <a:xfrm>
            <a:off x="3420000" y="4389120"/>
            <a:ext cx="0" cy="1280160"/>
          </a:xfrm>
          <a:prstGeom prst="line">
            <a:avLst/>
          </a:prstGeom>
          <a:ln w="38160">
            <a:solidFill>
              <a:srgbClr val="2499be"/>
            </a:solidFill>
            <a:round/>
            <a:headEnd len="med" type="oval" w="med"/>
          </a:ln>
        </p:spPr>
        <p:style>
          <a:lnRef idx="0"/>
          <a:fillRef idx="0"/>
          <a:effectRef idx="0"/>
          <a:fontRef idx="minor"/>
        </p:style>
      </p:sp>
      <p:sp>
        <p:nvSpPr>
          <p:cNvPr id="563" name="PlaceHolder 1"/>
          <p:cNvSpPr>
            <a:spLocks noGrp="1"/>
          </p:cNvSpPr>
          <p:nvPr>
            <p:ph type="title"/>
          </p:nvPr>
        </p:nvSpPr>
        <p:spPr>
          <a:xfrm rot="16200000">
            <a:off x="-2086920" y="2361600"/>
            <a:ext cx="5669280" cy="946080"/>
          </a:xfrm>
          <a:prstGeom prst="rect">
            <a:avLst/>
          </a:prstGeom>
          <a:noFill/>
          <a:ln w="0">
            <a:noFill/>
          </a:ln>
        </p:spPr>
        <p:txBody>
          <a:bodyPr lIns="0" rIns="0" tIns="0" bIns="0" anchor="ctr">
            <a:noAutofit/>
          </a:bodyPr>
          <a:p>
            <a:pPr algn="ctr">
              <a:buNone/>
            </a:pPr>
            <a:r>
              <a:rPr b="1" lang="cs-CZ" sz="4400" spc="-1" strike="noStrike">
                <a:solidFill>
                  <a:srgbClr val="ffffff"/>
                </a:solidFill>
                <a:latin typeface="Noto Sans"/>
              </a:rPr>
              <a:t>Situation</a:t>
            </a:r>
            <a:endParaRPr b="0" lang="cs-CZ" sz="4400" spc="-1" strike="noStrike">
              <a:latin typeface="Noto Sans"/>
            </a:endParaRPr>
          </a:p>
        </p:txBody>
      </p:sp>
    </p:spTree>
  </p:cSld>
  <mc:AlternateContent>
    <mc:Choice Requires="p14">
      <p:transition>
        <p14:honeycomb/>
      </p:transition>
    </mc:Choice>
    <mc:Fallback>
      <p:transition>
        <p:fade/>
      </p:transition>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4" name=""/>
          <p:cNvSpPr/>
          <p:nvPr/>
        </p:nvSpPr>
        <p:spPr>
          <a:xfrm rot="1800">
            <a:off x="1979280" y="1567080"/>
            <a:ext cx="2889000" cy="2535480"/>
          </a:xfrm>
          <a:custGeom>
            <a:avLst/>
            <a:gdLst/>
            <a:ahLst/>
            <a:rect l="l" t="t" r="r" b="b"/>
            <a:pathLst>
              <a:path w="21600" h="21600">
                <a:moveTo>
                  <a:pt x="5303" y="0"/>
                </a:moveTo>
                <a:lnTo>
                  <a:pt x="16297" y="0"/>
                </a:lnTo>
                <a:lnTo>
                  <a:pt x="21600" y="10800"/>
                </a:lnTo>
                <a:lnTo>
                  <a:pt x="16297" y="21600"/>
                </a:lnTo>
                <a:lnTo>
                  <a:pt x="5303" y="21600"/>
                </a:lnTo>
                <a:lnTo>
                  <a:pt x="0" y="10800"/>
                </a:lnTo>
                <a:close/>
              </a:path>
            </a:pathLst>
          </a:custGeom>
          <a:noFill/>
          <a:ln w="304920">
            <a:solidFill>
              <a:srgbClr val="2499be"/>
            </a:solidFill>
            <a:round/>
          </a:ln>
        </p:spPr>
        <p:style>
          <a:lnRef idx="0"/>
          <a:fillRef idx="0"/>
          <a:effectRef idx="0"/>
          <a:fontRef idx="minor"/>
        </p:style>
        <p:txBody>
          <a:bodyPr wrap="none" lIns="242640" rIns="242640" tIns="197640" bIns="197640" anchor="ctr">
            <a:noAutofit/>
          </a:bodyPr>
          <a:p>
            <a:pPr algn="ctr">
              <a:buNone/>
            </a:pPr>
            <a:r>
              <a:rPr b="1" lang="cs-CZ" sz="8000" spc="-1" strike="noStrike">
                <a:solidFill>
                  <a:srgbClr val="2499be"/>
                </a:solidFill>
                <a:latin typeface="Noto Sans"/>
              </a:rPr>
              <a:t>5</a:t>
            </a:r>
            <a:endParaRPr b="1" lang="cs-CZ" sz="8000" spc="-1" strike="noStrike">
              <a:solidFill>
                <a:srgbClr val="2499be"/>
              </a:solidFill>
              <a:latin typeface="Noto Sans"/>
            </a:endParaRPr>
          </a:p>
        </p:txBody>
      </p:sp>
      <p:sp>
        <p:nvSpPr>
          <p:cNvPr id="565" name=""/>
          <p:cNvSpPr txBox="1"/>
          <p:nvPr/>
        </p:nvSpPr>
        <p:spPr>
          <a:xfrm>
            <a:off x="5580000" y="675360"/>
            <a:ext cx="2743200" cy="573480"/>
          </a:xfrm>
          <a:prstGeom prst="rect">
            <a:avLst/>
          </a:prstGeom>
          <a:noFill/>
          <a:ln w="0">
            <a:noFill/>
          </a:ln>
        </p:spPr>
        <p:txBody>
          <a:bodyPr lIns="90000" rIns="90000" tIns="45000" bIns="45000" anchor="ctr">
            <a:noAutofit/>
          </a:bodyPr>
          <a:p>
            <a:r>
              <a:rPr b="1" lang="cs-CZ" sz="2800" spc="-1" strike="noStrike">
                <a:solidFill>
                  <a:srgbClr val="4c4c4c"/>
                </a:solidFill>
                <a:latin typeface="Noto Sans"/>
              </a:rPr>
              <a:t>Theater</a:t>
            </a:r>
            <a:endParaRPr b="0" lang="cs-CZ" sz="2800" spc="-1" strike="noStrike">
              <a:latin typeface="Nimbus Sans"/>
            </a:endParaRPr>
          </a:p>
        </p:txBody>
      </p:sp>
      <p:sp>
        <p:nvSpPr>
          <p:cNvPr id="566" name=""/>
          <p:cNvSpPr txBox="1"/>
          <p:nvPr/>
        </p:nvSpPr>
        <p:spPr>
          <a:xfrm>
            <a:off x="5580000" y="1260000"/>
            <a:ext cx="4320000" cy="4380120"/>
          </a:xfrm>
          <a:prstGeom prst="rect">
            <a:avLst/>
          </a:prstGeom>
          <a:noFill/>
          <a:ln w="0">
            <a:noFill/>
          </a:ln>
        </p:spPr>
        <p:txBody>
          <a:bodyPr lIns="90000" rIns="90000" tIns="45000" bIns="45000" anchor="t">
            <a:noAutofit/>
          </a:bodyPr>
          <a:p>
            <a:pPr>
              <a:lnSpc>
                <a:spcPct val="115000"/>
              </a:lnSpc>
              <a:buNone/>
            </a:pPr>
            <a:r>
              <a:rPr b="0" lang="cs-CZ" sz="1800" spc="-1" strike="noStrike">
                <a:solidFill>
                  <a:srgbClr val="1c1c1c"/>
                </a:solidFill>
                <a:latin typeface="Noto Sans"/>
              </a:rPr>
              <a:t>Someone is a couple and goes to the theater. The rest of you play people in the theater and actors. You're sitting in the middle of the row, so you have to walk all the way down the aisle. There's a weird guy sitting two seats to the man's right. During the performance, the gentleman is going to have to go to the bathroom. Both of them will figure out that the performance sucks and they'll want to leave.</a:t>
            </a:r>
            <a:endParaRPr b="0" lang="cs-CZ" sz="1800" spc="-1" strike="noStrike">
              <a:latin typeface="Nimbus Sans"/>
            </a:endParaRPr>
          </a:p>
        </p:txBody>
      </p:sp>
      <p:sp>
        <p:nvSpPr>
          <p:cNvPr id="567" name=""/>
          <p:cNvSpPr/>
          <p:nvPr/>
        </p:nvSpPr>
        <p:spPr>
          <a:xfrm>
            <a:off x="3420000" y="4389120"/>
            <a:ext cx="0" cy="1280160"/>
          </a:xfrm>
          <a:prstGeom prst="line">
            <a:avLst/>
          </a:prstGeom>
          <a:ln w="38160">
            <a:solidFill>
              <a:srgbClr val="2499be"/>
            </a:solidFill>
            <a:round/>
            <a:headEnd len="med" type="oval" w="med"/>
          </a:ln>
        </p:spPr>
        <p:style>
          <a:lnRef idx="0"/>
          <a:fillRef idx="0"/>
          <a:effectRef idx="0"/>
          <a:fontRef idx="minor"/>
        </p:style>
      </p:sp>
      <p:sp>
        <p:nvSpPr>
          <p:cNvPr id="568" name="PlaceHolder 1"/>
          <p:cNvSpPr>
            <a:spLocks noGrp="1"/>
          </p:cNvSpPr>
          <p:nvPr>
            <p:ph type="title"/>
          </p:nvPr>
        </p:nvSpPr>
        <p:spPr>
          <a:xfrm rot="16200000">
            <a:off x="-2086920" y="2361600"/>
            <a:ext cx="5669280" cy="946080"/>
          </a:xfrm>
          <a:prstGeom prst="rect">
            <a:avLst/>
          </a:prstGeom>
          <a:noFill/>
          <a:ln w="0">
            <a:noFill/>
          </a:ln>
        </p:spPr>
        <p:txBody>
          <a:bodyPr lIns="0" rIns="0" tIns="0" bIns="0" anchor="ctr">
            <a:noAutofit/>
          </a:bodyPr>
          <a:p>
            <a:pPr algn="ctr">
              <a:buNone/>
            </a:pPr>
            <a:r>
              <a:rPr b="1" lang="cs-CZ" sz="4400" spc="-1" strike="noStrike">
                <a:solidFill>
                  <a:srgbClr val="ffffff"/>
                </a:solidFill>
                <a:latin typeface="Noto Sans"/>
              </a:rPr>
              <a:t>Situation</a:t>
            </a:r>
            <a:endParaRPr b="0" lang="cs-CZ" sz="4400" spc="-1" strike="noStrike">
              <a:latin typeface="Noto Sans"/>
            </a:endParaRPr>
          </a:p>
        </p:txBody>
      </p:sp>
    </p:spTree>
  </p:cSld>
  <p:transition>
    <p:fade thruBlk="true"/>
  </p:transition>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4" name="PlaceHolder 1"/>
          <p:cNvSpPr>
            <a:spLocks noGrp="1"/>
          </p:cNvSpPr>
          <p:nvPr>
            <p:ph type="title"/>
          </p:nvPr>
        </p:nvSpPr>
        <p:spPr>
          <a:xfrm>
            <a:off x="863640" y="578160"/>
            <a:ext cx="8939880" cy="2490840"/>
          </a:xfrm>
          <a:prstGeom prst="rect">
            <a:avLst/>
          </a:prstGeom>
          <a:noFill/>
          <a:ln w="0">
            <a:noFill/>
          </a:ln>
        </p:spPr>
        <p:txBody>
          <a:bodyPr lIns="0" rIns="0" tIns="0" bIns="0" anchor="ctr">
            <a:noAutofit/>
          </a:bodyPr>
          <a:p>
            <a:r>
              <a:rPr b="1" lang="cs-CZ" sz="7200" spc="-1" strike="noStrike">
                <a:solidFill>
                  <a:srgbClr val="ffffff"/>
                </a:solidFill>
                <a:latin typeface="Noto Sans"/>
              </a:rPr>
              <a:t>Etiquette </a:t>
            </a:r>
            <a:br>
              <a:rPr sz="7200"/>
            </a:br>
            <a:r>
              <a:rPr b="1" lang="cs-CZ" sz="2200" spc="-1" strike="noStrike">
                <a:solidFill>
                  <a:srgbClr val="ffffff"/>
                </a:solidFill>
                <a:latin typeface="Noto Sans"/>
              </a:rPr>
              <a:t>how to become the most classy guy in the room</a:t>
            </a:r>
            <a:endParaRPr b="0" lang="cs-CZ" sz="2200" spc="-1" strike="noStrike">
              <a:solidFill>
                <a:srgbClr val="3a8c93"/>
              </a:solidFill>
              <a:latin typeface="Noto Sans"/>
            </a:endParaRPr>
          </a:p>
        </p:txBody>
      </p:sp>
      <p:sp>
        <p:nvSpPr>
          <p:cNvPr id="475" name="PlaceHolder 2"/>
          <p:cNvSpPr>
            <a:spLocks noGrp="1"/>
          </p:cNvSpPr>
          <p:nvPr>
            <p:ph type="subTitle"/>
          </p:nvPr>
        </p:nvSpPr>
        <p:spPr>
          <a:xfrm>
            <a:off x="816840" y="3483360"/>
            <a:ext cx="6947280" cy="1541160"/>
          </a:xfrm>
          <a:prstGeom prst="rect">
            <a:avLst/>
          </a:prstGeom>
          <a:noFill/>
          <a:ln w="0">
            <a:noFill/>
          </a:ln>
        </p:spPr>
        <p:txBody>
          <a:bodyPr lIns="0" rIns="0" tIns="0" bIns="0" anchor="t">
            <a:noAutofit/>
          </a:bodyPr>
          <a:p>
            <a:pPr>
              <a:lnSpc>
                <a:spcPct val="115000"/>
              </a:lnSpc>
              <a:buNone/>
            </a:pPr>
            <a:r>
              <a:rPr b="0" lang="cs-CZ" sz="2200" spc="-1" strike="noStrike">
                <a:solidFill>
                  <a:srgbClr val="ffffff"/>
                </a:solidFill>
                <a:latin typeface="Noto Sans"/>
              </a:rPr>
              <a:t>Pavel Pernička </a:t>
            </a:r>
            <a:endParaRPr b="0" lang="cs-CZ" sz="2200" spc="-1" strike="noStrike">
              <a:solidFill>
                <a:srgbClr val="ffffff"/>
              </a:solidFill>
              <a:latin typeface="Noto Sans"/>
            </a:endParaRPr>
          </a:p>
          <a:p>
            <a:pPr>
              <a:lnSpc>
                <a:spcPct val="115000"/>
              </a:lnSpc>
              <a:buNone/>
            </a:pPr>
            <a:r>
              <a:rPr b="0" lang="cs-CZ" sz="2200" spc="-1" strike="noStrike">
                <a:solidFill>
                  <a:srgbClr val="ffffff"/>
                </a:solidFill>
                <a:latin typeface="Noto Sans"/>
              </a:rPr>
              <a:t>January 2024</a:t>
            </a:r>
            <a:endParaRPr b="0" lang="cs-CZ" sz="2200" spc="-1" strike="noStrike">
              <a:solidFill>
                <a:srgbClr val="ffffff"/>
              </a:solidFill>
              <a:latin typeface="Noto Sans"/>
            </a:endParaRPr>
          </a:p>
        </p:txBody>
      </p:sp>
      <p:sp>
        <p:nvSpPr>
          <p:cNvPr id="476" name=""/>
          <p:cNvSpPr/>
          <p:nvPr/>
        </p:nvSpPr>
        <p:spPr>
          <a:xfrm>
            <a:off x="842400" y="3206160"/>
            <a:ext cx="6492240" cy="0"/>
          </a:xfrm>
          <a:prstGeom prst="line">
            <a:avLst/>
          </a:prstGeom>
          <a:ln w="38160">
            <a:solidFill>
              <a:srgbClr val="ffffff"/>
            </a:solidFill>
            <a:round/>
          </a:ln>
        </p:spPr>
        <p:style>
          <a:lnRef idx="0"/>
          <a:fillRef idx="0"/>
          <a:effectRef idx="0"/>
          <a:fontRef idx="minor"/>
        </p:style>
      </p:sp>
    </p:spTree>
  </p:cSld>
  <p:transition>
    <p:random/>
  </p:transition>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9" name=""/>
          <p:cNvSpPr txBox="1"/>
          <p:nvPr/>
        </p:nvSpPr>
        <p:spPr>
          <a:xfrm>
            <a:off x="2900880" y="1620000"/>
            <a:ext cx="6639120" cy="3600000"/>
          </a:xfrm>
          <a:prstGeom prst="rect">
            <a:avLst/>
          </a:prstGeom>
          <a:noFill/>
          <a:ln w="0">
            <a:noFill/>
          </a:ln>
        </p:spPr>
        <p:txBody>
          <a:bodyPr lIns="90000" rIns="90000" tIns="45000" bIns="45000" anchor="t">
            <a:noAutofit/>
          </a:bodyPr>
          <a:p>
            <a:pPr>
              <a:lnSpc>
                <a:spcPct val="115000"/>
              </a:lnSpc>
              <a:buNone/>
            </a:pPr>
            <a:r>
              <a:rPr b="1" lang="cs-CZ" sz="2100" spc="-1" strike="noStrike">
                <a:solidFill>
                  <a:srgbClr val="666666"/>
                </a:solidFill>
                <a:latin typeface="Noto Sans"/>
              </a:rPr>
              <a:t>Wikipedia:</a:t>
            </a:r>
            <a:r>
              <a:rPr b="0" lang="cs-CZ" sz="2100" spc="-1" strike="noStrike">
                <a:solidFill>
                  <a:srgbClr val="666666"/>
                </a:solidFill>
                <a:latin typeface="Noto Sans"/>
              </a:rPr>
              <a:t> </a:t>
            </a:r>
            <a:r>
              <a:rPr b="0" lang="cs-CZ" sz="2100" spc="-1" strike="noStrike">
                <a:solidFill>
                  <a:srgbClr val="666666"/>
                </a:solidFill>
                <a:latin typeface="Noto Sans"/>
                <a:hlinkClick r:id="rId1"/>
              </a:rPr>
              <a:t>https://cs.wikipedia.org/wiki/Etiketa</a:t>
            </a:r>
            <a:endParaRPr b="0" lang="cs-CZ" sz="2100" spc="-1" strike="noStrike">
              <a:latin typeface="Nimbus Sans"/>
            </a:endParaRPr>
          </a:p>
          <a:p>
            <a:pPr>
              <a:lnSpc>
                <a:spcPct val="115000"/>
              </a:lnSpc>
              <a:buNone/>
            </a:pPr>
            <a:endParaRPr b="0" lang="cs-CZ" sz="2100" spc="-1" strike="noStrike">
              <a:latin typeface="Nimbus Sans"/>
            </a:endParaRPr>
          </a:p>
          <a:p>
            <a:pPr>
              <a:lnSpc>
                <a:spcPct val="115000"/>
              </a:lnSpc>
              <a:buNone/>
            </a:pPr>
            <a:r>
              <a:rPr b="1" lang="cs-CZ" sz="2100" spc="-1" strike="noStrike">
                <a:solidFill>
                  <a:srgbClr val="666666"/>
                </a:solidFill>
                <a:latin typeface="Noto Sans"/>
              </a:rPr>
              <a:t>Ladislav Špaček’s Etiquette:</a:t>
            </a:r>
            <a:r>
              <a:rPr b="0" lang="cs-CZ" sz="2100" spc="-1" strike="noStrike">
                <a:solidFill>
                  <a:srgbClr val="666666"/>
                </a:solidFill>
                <a:latin typeface="Noto Sans"/>
              </a:rPr>
              <a:t> </a:t>
            </a:r>
            <a:r>
              <a:rPr b="0" lang="cs-CZ" sz="2100" spc="-1" strike="noStrike">
                <a:solidFill>
                  <a:srgbClr val="666666"/>
                </a:solidFill>
                <a:latin typeface="Noto Sans"/>
                <a:hlinkClick r:id="rId2"/>
              </a:rPr>
              <a:t>https://www.ceskatelevize.cz/porady/1124997157-etiketa/</a:t>
            </a:r>
            <a:endParaRPr b="0" lang="cs-CZ" sz="2100" spc="-1" strike="noStrike">
              <a:latin typeface="Nimbus Sans"/>
            </a:endParaRPr>
          </a:p>
          <a:p>
            <a:pPr>
              <a:lnSpc>
                <a:spcPct val="115000"/>
              </a:lnSpc>
              <a:buNone/>
            </a:pPr>
            <a:endParaRPr b="0" lang="cs-CZ" sz="2100" spc="-1" strike="noStrike">
              <a:latin typeface="Nimbus Sans"/>
            </a:endParaRPr>
          </a:p>
        </p:txBody>
      </p:sp>
      <p:sp>
        <p:nvSpPr>
          <p:cNvPr id="570" name="PlaceHolder 1"/>
          <p:cNvSpPr>
            <a:spLocks noGrp="1"/>
          </p:cNvSpPr>
          <p:nvPr>
            <p:ph type="title"/>
          </p:nvPr>
        </p:nvSpPr>
        <p:spPr>
          <a:xfrm>
            <a:off x="3008520" y="720000"/>
            <a:ext cx="5091480" cy="806400"/>
          </a:xfrm>
          <a:prstGeom prst="rect">
            <a:avLst/>
          </a:prstGeom>
          <a:noFill/>
          <a:ln w="0">
            <a:noFill/>
          </a:ln>
        </p:spPr>
        <p:txBody>
          <a:bodyPr lIns="0" rIns="0" tIns="0" bIns="0" anchor="ctr">
            <a:noAutofit/>
          </a:bodyPr>
          <a:p>
            <a:r>
              <a:rPr b="1" lang="cs-CZ" sz="4400" spc="-1" strike="noStrike">
                <a:solidFill>
                  <a:srgbClr val="0d84a1"/>
                </a:solidFill>
                <a:latin typeface="Noto Sans"/>
              </a:rPr>
              <a:t>Sources</a:t>
            </a:r>
            <a:endParaRPr b="0" lang="cs-CZ" sz="4400" spc="-1" strike="noStrike">
              <a:latin typeface="Noto Sans"/>
            </a:endParaRPr>
          </a:p>
        </p:txBody>
      </p:sp>
    </p:spTree>
  </p:cSld>
  <p:transition>
    <p:randomBar dir="vert"/>
  </p:transition>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571" name="PlaceHolder 1"/>
          <p:cNvSpPr>
            <a:spLocks noGrp="1"/>
          </p:cNvSpPr>
          <p:nvPr>
            <p:ph type="title"/>
          </p:nvPr>
        </p:nvSpPr>
        <p:spPr>
          <a:xfrm>
            <a:off x="504000" y="2004840"/>
            <a:ext cx="9068400" cy="1660320"/>
          </a:xfrm>
          <a:prstGeom prst="rect">
            <a:avLst/>
          </a:prstGeom>
          <a:noFill/>
          <a:ln w="0">
            <a:noFill/>
          </a:ln>
        </p:spPr>
        <p:txBody>
          <a:bodyPr lIns="0" rIns="0" tIns="0" bIns="0" anchor="ctr">
            <a:noAutofit/>
          </a:bodyPr>
          <a:p>
            <a:pPr algn="ctr">
              <a:buNone/>
            </a:pPr>
            <a:r>
              <a:rPr b="1" lang="cs-CZ" sz="9600" spc="999" strike="noStrike">
                <a:solidFill>
                  <a:srgbClr val="ffffff"/>
                </a:solidFill>
                <a:latin typeface="Noto Sans"/>
              </a:rPr>
              <a:t>Thank you</a:t>
            </a:r>
            <a:endParaRPr b="0" lang="cs-CZ" sz="9600" spc="-1" strike="noStrike">
              <a:solidFill>
                <a:srgbClr val="3a8c93"/>
              </a:solidFill>
              <a:latin typeface="Noto Sans"/>
            </a:endParaRPr>
          </a:p>
        </p:txBody>
      </p:sp>
    </p:spTree>
  </p:cSld>
  <p:transition>
    <p:pull dir="d"/>
  </p:transition>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7" name="PlaceHolder 1"/>
          <p:cNvSpPr>
            <a:spLocks noGrp="1"/>
          </p:cNvSpPr>
          <p:nvPr>
            <p:ph type="title"/>
          </p:nvPr>
        </p:nvSpPr>
        <p:spPr>
          <a:xfrm>
            <a:off x="3096360" y="2526120"/>
            <a:ext cx="3884040" cy="692280"/>
          </a:xfrm>
          <a:prstGeom prst="rect">
            <a:avLst/>
          </a:prstGeom>
          <a:noFill/>
          <a:ln w="0">
            <a:noFill/>
          </a:ln>
        </p:spPr>
        <p:txBody>
          <a:bodyPr lIns="0" rIns="0" tIns="0" bIns="0" anchor="ctr">
            <a:noAutofit/>
          </a:bodyPr>
          <a:p>
            <a:pPr algn="ctr">
              <a:buNone/>
            </a:pPr>
            <a:r>
              <a:rPr b="1" lang="cs-CZ" sz="4000" spc="-1" strike="noStrike">
                <a:solidFill>
                  <a:srgbClr val="ffffff"/>
                </a:solidFill>
                <a:latin typeface="Noto Sans"/>
              </a:rPr>
              <a:t>Etiquette</a:t>
            </a:r>
            <a:endParaRPr b="0" lang="cs-CZ" sz="4000" spc="-1" strike="noStrike">
              <a:latin typeface="Noto Sans"/>
            </a:endParaRPr>
          </a:p>
        </p:txBody>
      </p:sp>
      <p:sp>
        <p:nvSpPr>
          <p:cNvPr id="478" name=""/>
          <p:cNvSpPr txBox="1"/>
          <p:nvPr/>
        </p:nvSpPr>
        <p:spPr>
          <a:xfrm>
            <a:off x="2340000" y="3216240"/>
            <a:ext cx="5220000" cy="1823760"/>
          </a:xfrm>
          <a:prstGeom prst="rect">
            <a:avLst/>
          </a:prstGeom>
          <a:noFill/>
          <a:ln w="0">
            <a:noFill/>
          </a:ln>
        </p:spPr>
        <p:txBody>
          <a:bodyPr lIns="90000" rIns="90000" tIns="45000" bIns="45000" anchor="t">
            <a:noAutofit/>
          </a:bodyPr>
          <a:p>
            <a:pPr algn="ctr">
              <a:lnSpc>
                <a:spcPct val="115000"/>
              </a:lnSpc>
              <a:buNone/>
            </a:pPr>
            <a:r>
              <a:rPr b="0" lang="cs-CZ" sz="1800" spc="-1" strike="noStrike">
                <a:solidFill>
                  <a:srgbClr val="ffffff"/>
                </a:solidFill>
                <a:latin typeface="Noto Sans"/>
              </a:rPr>
              <a:t>= French word: label on the table</a:t>
            </a:r>
            <a:endParaRPr b="0" lang="cs-CZ" sz="1800" spc="-1" strike="noStrike">
              <a:latin typeface="Nimbus Sans"/>
            </a:endParaRPr>
          </a:p>
          <a:p>
            <a:pPr algn="ctr">
              <a:lnSpc>
                <a:spcPct val="115000"/>
              </a:lnSpc>
              <a:buNone/>
            </a:pPr>
            <a:endParaRPr b="0" lang="cs-CZ" sz="1800" spc="-1" strike="noStrike">
              <a:latin typeface="Nimbus Sans"/>
            </a:endParaRPr>
          </a:p>
          <a:p>
            <a:pPr algn="ctr">
              <a:lnSpc>
                <a:spcPct val="115000"/>
              </a:lnSpc>
              <a:buNone/>
            </a:pPr>
            <a:r>
              <a:rPr b="0" lang="cs-CZ" sz="1800" spc="-1" strike="noStrike">
                <a:solidFill>
                  <a:srgbClr val="ffffff"/>
                </a:solidFill>
                <a:latin typeface="Noto Sans"/>
              </a:rPr>
              <a:t>Expected and accepted social behaviour practised in some social group</a:t>
            </a:r>
            <a:endParaRPr b="0" lang="cs-CZ" sz="1800" spc="-1" strike="noStrike">
              <a:latin typeface="Nimbus Sans"/>
            </a:endParaRPr>
          </a:p>
        </p:txBody>
      </p:sp>
      <p:pic>
        <p:nvPicPr>
          <p:cNvPr id="479" name="" descr=""/>
          <p:cNvPicPr/>
          <p:nvPr/>
        </p:nvPicPr>
        <p:blipFill>
          <a:blip r:embed="rId1"/>
          <a:stretch/>
        </p:blipFill>
        <p:spPr>
          <a:xfrm>
            <a:off x="3881880" y="180000"/>
            <a:ext cx="2346120" cy="2346120"/>
          </a:xfrm>
          <a:prstGeom prst="rect">
            <a:avLst/>
          </a:prstGeom>
          <a:ln w="0">
            <a:noFill/>
          </a:ln>
        </p:spPr>
      </p:pic>
    </p:spTree>
  </p:cSld>
  <p:transition>
    <p:fade/>
  </p:transition>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0" name=""/>
          <p:cNvSpPr txBox="1"/>
          <p:nvPr/>
        </p:nvSpPr>
        <p:spPr>
          <a:xfrm>
            <a:off x="6121440" y="1546560"/>
            <a:ext cx="3955320" cy="1539720"/>
          </a:xfrm>
          <a:prstGeom prst="rect">
            <a:avLst/>
          </a:prstGeom>
          <a:noFill/>
          <a:ln w="0">
            <a:noFill/>
          </a:ln>
        </p:spPr>
        <p:txBody>
          <a:bodyPr lIns="90000" rIns="90000" tIns="45000" bIns="45000" anchor="t">
            <a:noAutofit/>
          </a:bodyPr>
          <a:p>
            <a:r>
              <a:rPr b="1" lang="cs-CZ" sz="2800" spc="-1" strike="noStrike">
                <a:solidFill>
                  <a:srgbClr val="666666"/>
                </a:solidFill>
                <a:latin typeface="Noto Sans"/>
              </a:rPr>
              <a:t>Improving contact</a:t>
            </a:r>
            <a:endParaRPr b="0" lang="cs-CZ" sz="2800" spc="-1" strike="noStrike">
              <a:latin typeface="Nimbus Sans"/>
            </a:endParaRPr>
          </a:p>
        </p:txBody>
      </p:sp>
      <p:sp>
        <p:nvSpPr>
          <p:cNvPr id="481" name=""/>
          <p:cNvSpPr txBox="1"/>
          <p:nvPr/>
        </p:nvSpPr>
        <p:spPr>
          <a:xfrm>
            <a:off x="6140880" y="1983600"/>
            <a:ext cx="3399120" cy="1470960"/>
          </a:xfrm>
          <a:prstGeom prst="rect">
            <a:avLst/>
          </a:prstGeom>
          <a:noFill/>
          <a:ln w="0">
            <a:noFill/>
          </a:ln>
        </p:spPr>
        <p:txBody>
          <a:bodyPr lIns="90000" rIns="90000" tIns="45000" bIns="45000" anchor="t">
            <a:noAutofit/>
          </a:bodyPr>
          <a:p>
            <a:pPr>
              <a:lnSpc>
                <a:spcPct val="115000"/>
              </a:lnSpc>
              <a:buNone/>
            </a:pPr>
            <a:r>
              <a:rPr b="0" lang="cs-CZ" sz="1600" spc="-1" strike="noStrike">
                <a:solidFill>
                  <a:srgbClr val="666666"/>
                </a:solidFill>
                <a:latin typeface="Noto Sans"/>
              </a:rPr>
              <a:t>Annoying noises when eating</a:t>
            </a:r>
            <a:endParaRPr b="0" lang="cs-CZ" sz="1600" spc="-1" strike="noStrike">
              <a:latin typeface="Nimbus Sans"/>
            </a:endParaRPr>
          </a:p>
          <a:p>
            <a:pPr>
              <a:lnSpc>
                <a:spcPct val="115000"/>
              </a:lnSpc>
              <a:buNone/>
            </a:pPr>
            <a:r>
              <a:rPr b="0" lang="cs-CZ" sz="1600" spc="-1" strike="noStrike">
                <a:solidFill>
                  <a:srgbClr val="666666"/>
                </a:solidFill>
                <a:latin typeface="Noto Sans"/>
              </a:rPr>
              <a:t>Prevention of infection</a:t>
            </a:r>
            <a:endParaRPr b="0" lang="cs-CZ" sz="1600" spc="-1" strike="noStrike">
              <a:latin typeface="Nimbus Sans"/>
            </a:endParaRPr>
          </a:p>
          <a:p>
            <a:pPr>
              <a:lnSpc>
                <a:spcPct val="115000"/>
              </a:lnSpc>
              <a:buNone/>
            </a:pPr>
            <a:r>
              <a:rPr b="0" lang="cs-CZ" sz="1600" spc="-1" strike="noStrike">
                <a:solidFill>
                  <a:srgbClr val="666666"/>
                </a:solidFill>
                <a:latin typeface="Noto Sans"/>
              </a:rPr>
              <a:t>You're part of a community</a:t>
            </a:r>
            <a:endParaRPr b="0" lang="cs-CZ" sz="1600" spc="-1" strike="noStrike">
              <a:latin typeface="Nimbus Sans"/>
            </a:endParaRPr>
          </a:p>
          <a:p>
            <a:pPr>
              <a:lnSpc>
                <a:spcPct val="115000"/>
              </a:lnSpc>
              <a:buNone/>
            </a:pPr>
            <a:endParaRPr b="0" lang="cs-CZ" sz="1600" spc="-1" strike="noStrike">
              <a:latin typeface="Nimbus Sans"/>
            </a:endParaRPr>
          </a:p>
        </p:txBody>
      </p:sp>
      <p:sp>
        <p:nvSpPr>
          <p:cNvPr id="482" name=""/>
          <p:cNvSpPr txBox="1"/>
          <p:nvPr/>
        </p:nvSpPr>
        <p:spPr>
          <a:xfrm>
            <a:off x="6104880" y="3454560"/>
            <a:ext cx="3435120" cy="1056600"/>
          </a:xfrm>
          <a:prstGeom prst="rect">
            <a:avLst/>
          </a:prstGeom>
          <a:noFill/>
          <a:ln w="0">
            <a:noFill/>
          </a:ln>
        </p:spPr>
        <p:txBody>
          <a:bodyPr lIns="90000" rIns="90000" tIns="45000" bIns="45000" anchor="t">
            <a:noAutofit/>
          </a:bodyPr>
          <a:p>
            <a:r>
              <a:rPr b="1" lang="cs-CZ" sz="2800" spc="-1" strike="noStrike">
                <a:solidFill>
                  <a:srgbClr val="666666"/>
                </a:solidFill>
                <a:latin typeface="Noto Sans"/>
              </a:rPr>
              <a:t>Showing respect</a:t>
            </a:r>
            <a:endParaRPr b="0" lang="cs-CZ" sz="2800" spc="-1" strike="noStrike">
              <a:latin typeface="Nimbus Sans"/>
            </a:endParaRPr>
          </a:p>
        </p:txBody>
      </p:sp>
      <p:sp>
        <p:nvSpPr>
          <p:cNvPr id="483" name=""/>
          <p:cNvSpPr txBox="1"/>
          <p:nvPr/>
        </p:nvSpPr>
        <p:spPr>
          <a:xfrm>
            <a:off x="6124320" y="3891600"/>
            <a:ext cx="3415680" cy="1357560"/>
          </a:xfrm>
          <a:prstGeom prst="rect">
            <a:avLst/>
          </a:prstGeom>
          <a:noFill/>
          <a:ln w="0">
            <a:noFill/>
          </a:ln>
        </p:spPr>
        <p:txBody>
          <a:bodyPr lIns="90000" rIns="90000" tIns="45000" bIns="45000" anchor="t">
            <a:noAutofit/>
          </a:bodyPr>
          <a:p>
            <a:pPr>
              <a:lnSpc>
                <a:spcPct val="115000"/>
              </a:lnSpc>
              <a:buNone/>
            </a:pPr>
            <a:r>
              <a:rPr b="0" lang="cs-CZ" sz="1600" spc="-1" strike="noStrike">
                <a:solidFill>
                  <a:srgbClr val="666666"/>
                </a:solidFill>
                <a:latin typeface="Noto Sans"/>
              </a:rPr>
              <a:t>Precedence at the door</a:t>
            </a:r>
            <a:endParaRPr b="0" lang="cs-CZ" sz="1600" spc="-1" strike="noStrike">
              <a:latin typeface="Nimbus Sans"/>
            </a:endParaRPr>
          </a:p>
          <a:p>
            <a:pPr>
              <a:lnSpc>
                <a:spcPct val="115000"/>
              </a:lnSpc>
              <a:buNone/>
            </a:pPr>
            <a:r>
              <a:rPr b="0" lang="cs-CZ" sz="1600" spc="-1" strike="noStrike">
                <a:solidFill>
                  <a:srgbClr val="666666"/>
                </a:solidFill>
                <a:latin typeface="Noto Sans"/>
              </a:rPr>
              <a:t>Showing your better side</a:t>
            </a:r>
            <a:endParaRPr b="0" lang="cs-CZ" sz="1600" spc="-1" strike="noStrike">
              <a:latin typeface="Nimbus Sans"/>
            </a:endParaRPr>
          </a:p>
          <a:p>
            <a:pPr>
              <a:lnSpc>
                <a:spcPct val="115000"/>
              </a:lnSpc>
              <a:buNone/>
            </a:pPr>
            <a:r>
              <a:rPr b="0" lang="cs-CZ" sz="1600" spc="-1" strike="noStrike">
                <a:solidFill>
                  <a:srgbClr val="666666"/>
                </a:solidFill>
                <a:latin typeface="Noto Sans"/>
              </a:rPr>
              <a:t>Overcoming conflicts</a:t>
            </a:r>
            <a:endParaRPr b="0" lang="cs-CZ" sz="1600" spc="-1" strike="noStrike">
              <a:latin typeface="Nimbus Sans"/>
            </a:endParaRPr>
          </a:p>
          <a:p>
            <a:pPr>
              <a:lnSpc>
                <a:spcPct val="115000"/>
              </a:lnSpc>
              <a:buNone/>
            </a:pPr>
            <a:r>
              <a:rPr b="0" lang="cs-CZ" sz="1600" spc="-1" strike="noStrike">
                <a:solidFill>
                  <a:srgbClr val="666666"/>
                </a:solidFill>
                <a:latin typeface="Noto Sans"/>
              </a:rPr>
              <a:t>Keeping your distance</a:t>
            </a:r>
            <a:endParaRPr b="0" lang="cs-CZ" sz="1600" spc="-1" strike="noStrike">
              <a:latin typeface="Nimbus Sans"/>
            </a:endParaRPr>
          </a:p>
        </p:txBody>
      </p:sp>
      <p:sp>
        <p:nvSpPr>
          <p:cNvPr id="484" name="PlaceHolder 1"/>
          <p:cNvSpPr>
            <a:spLocks noGrp="1"/>
          </p:cNvSpPr>
          <p:nvPr>
            <p:ph type="title"/>
          </p:nvPr>
        </p:nvSpPr>
        <p:spPr>
          <a:xfrm>
            <a:off x="4696560" y="725760"/>
            <a:ext cx="5091480" cy="806400"/>
          </a:xfrm>
          <a:prstGeom prst="rect">
            <a:avLst/>
          </a:prstGeom>
          <a:noFill/>
          <a:ln w="0">
            <a:noFill/>
          </a:ln>
        </p:spPr>
        <p:txBody>
          <a:bodyPr lIns="0" rIns="0" tIns="0" bIns="0" anchor="ctr">
            <a:noAutofit/>
          </a:bodyPr>
          <a:p>
            <a:r>
              <a:rPr b="1" lang="cs-CZ" sz="4400" spc="-1" strike="noStrike">
                <a:solidFill>
                  <a:srgbClr val="0d84a1"/>
                </a:solidFill>
                <a:latin typeface="Noto Sans"/>
              </a:rPr>
              <a:t>Why is it useful</a:t>
            </a:r>
            <a:endParaRPr b="0" lang="cs-CZ" sz="4400" spc="-1" strike="noStrike">
              <a:latin typeface="Noto Sans"/>
            </a:endParaRPr>
          </a:p>
        </p:txBody>
      </p:sp>
      <p:grpSp>
        <p:nvGrpSpPr>
          <p:cNvPr id="485" name="status-ok 1"/>
          <p:cNvGrpSpPr/>
          <p:nvPr/>
        </p:nvGrpSpPr>
        <p:grpSpPr>
          <a:xfrm>
            <a:off x="5192280" y="2160000"/>
            <a:ext cx="432720" cy="432720"/>
            <a:chOff x="5192280" y="2160000"/>
            <a:chExt cx="432720" cy="432720"/>
          </a:xfrm>
        </p:grpSpPr>
        <p:sp>
          <p:nvSpPr>
            <p:cNvPr id="486" name=""/>
            <p:cNvSpPr/>
            <p:nvPr/>
          </p:nvSpPr>
          <p:spPr>
            <a:xfrm>
              <a:off x="5192280" y="2160000"/>
              <a:ext cx="432720" cy="432720"/>
            </a:xfrm>
            <a:prstGeom prst="ellipse">
              <a:avLst/>
            </a:prstGeom>
            <a:gradFill rotWithShape="0">
              <a:gsLst>
                <a:gs pos="0">
                  <a:srgbClr val="3faf46">
                    <a:alpha val="80000"/>
                  </a:srgbClr>
                </a:gs>
                <a:gs pos="100000">
                  <a:srgbClr val="3faf46"/>
                </a:gs>
              </a:gsLst>
              <a:lin ang="5400000"/>
            </a:gradFill>
            <a:ln cap="rnd" w="10080">
              <a:solidFill>
                <a:srgbClr val="3faf46"/>
              </a:solidFill>
              <a:round/>
            </a:ln>
          </p:spPr>
          <p:style>
            <a:lnRef idx="0"/>
            <a:fillRef idx="0"/>
            <a:effectRef idx="0"/>
            <a:fontRef idx="minor"/>
          </p:style>
        </p:sp>
        <p:sp>
          <p:nvSpPr>
            <p:cNvPr id="487" name=""/>
            <p:cNvSpPr/>
            <p:nvPr/>
          </p:nvSpPr>
          <p:spPr>
            <a:xfrm>
              <a:off x="5304960" y="2297520"/>
              <a:ext cx="207720" cy="158400"/>
            </a:xfrm>
            <a:custGeom>
              <a:avLst/>
              <a:gdLst/>
              <a:ahLst/>
              <a:rect l="0" t="0" r="r" b="b"/>
              <a:pathLst>
                <a:path fill="none" w="577" h="440">
                  <a:moveTo>
                    <a:pt x="0" y="245"/>
                  </a:moveTo>
                  <a:lnTo>
                    <a:pt x="197" y="440"/>
                  </a:lnTo>
                  <a:lnTo>
                    <a:pt x="577" y="0"/>
                  </a:lnTo>
                </a:path>
              </a:pathLst>
            </a:custGeom>
            <a:ln cap="rnd" w="19080">
              <a:solidFill>
                <a:srgbClr val="ffffff"/>
              </a:solidFill>
              <a:round/>
            </a:ln>
          </p:spPr>
        </p:sp>
      </p:grpSp>
      <p:grpSp>
        <p:nvGrpSpPr>
          <p:cNvPr id="488" name="status-ok 2"/>
          <p:cNvGrpSpPr/>
          <p:nvPr/>
        </p:nvGrpSpPr>
        <p:grpSpPr>
          <a:xfrm>
            <a:off x="5220000" y="4067280"/>
            <a:ext cx="432720" cy="432720"/>
            <a:chOff x="5220000" y="4067280"/>
            <a:chExt cx="432720" cy="432720"/>
          </a:xfrm>
        </p:grpSpPr>
        <p:sp>
          <p:nvSpPr>
            <p:cNvPr id="489" name=""/>
            <p:cNvSpPr/>
            <p:nvPr/>
          </p:nvSpPr>
          <p:spPr>
            <a:xfrm>
              <a:off x="5220000" y="4067280"/>
              <a:ext cx="432720" cy="432720"/>
            </a:xfrm>
            <a:prstGeom prst="ellipse">
              <a:avLst/>
            </a:prstGeom>
            <a:gradFill rotWithShape="0">
              <a:gsLst>
                <a:gs pos="0">
                  <a:srgbClr val="3faf46">
                    <a:alpha val="80000"/>
                  </a:srgbClr>
                </a:gs>
                <a:gs pos="100000">
                  <a:srgbClr val="3faf46"/>
                </a:gs>
              </a:gsLst>
              <a:lin ang="5400000"/>
            </a:gradFill>
            <a:ln cap="rnd" w="10080">
              <a:solidFill>
                <a:srgbClr val="3faf46"/>
              </a:solidFill>
              <a:round/>
            </a:ln>
          </p:spPr>
          <p:style>
            <a:lnRef idx="0"/>
            <a:fillRef idx="0"/>
            <a:effectRef idx="0"/>
            <a:fontRef idx="minor"/>
          </p:style>
        </p:sp>
        <p:sp>
          <p:nvSpPr>
            <p:cNvPr id="490" name=""/>
            <p:cNvSpPr/>
            <p:nvPr/>
          </p:nvSpPr>
          <p:spPr>
            <a:xfrm>
              <a:off x="5332680" y="4204800"/>
              <a:ext cx="207720" cy="158400"/>
            </a:xfrm>
            <a:custGeom>
              <a:avLst/>
              <a:gdLst/>
              <a:ahLst/>
              <a:rect l="0" t="0" r="r" b="b"/>
              <a:pathLst>
                <a:path fill="none" w="577" h="440">
                  <a:moveTo>
                    <a:pt x="0" y="245"/>
                  </a:moveTo>
                  <a:lnTo>
                    <a:pt x="197" y="440"/>
                  </a:lnTo>
                  <a:lnTo>
                    <a:pt x="577" y="0"/>
                  </a:lnTo>
                </a:path>
              </a:pathLst>
            </a:custGeom>
            <a:ln cap="rnd" w="19080">
              <a:solidFill>
                <a:srgbClr val="ffffff"/>
              </a:solidFill>
              <a:round/>
            </a:ln>
          </p:spPr>
        </p:sp>
      </p:grpSp>
      <p:pic>
        <p:nvPicPr>
          <p:cNvPr id="491" name="" descr=""/>
          <p:cNvPicPr/>
          <p:nvPr/>
        </p:nvPicPr>
        <p:blipFill>
          <a:blip r:embed="rId1"/>
          <a:srcRect l="32057" t="0" r="0" b="0"/>
          <a:stretch/>
        </p:blipFill>
        <p:spPr>
          <a:xfrm>
            <a:off x="360000" y="900000"/>
            <a:ext cx="3960000" cy="3885840"/>
          </a:xfrm>
          <a:prstGeom prst="rect">
            <a:avLst/>
          </a:prstGeom>
          <a:ln w="0">
            <a:noFill/>
          </a:ln>
        </p:spPr>
      </p:pic>
    </p:spTree>
  </p:cSld>
  <p:transition>
    <p:random/>
  </p:transition>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2" name=""/>
          <p:cNvSpPr txBox="1"/>
          <p:nvPr/>
        </p:nvSpPr>
        <p:spPr>
          <a:xfrm>
            <a:off x="456840" y="3574080"/>
            <a:ext cx="2742480" cy="517320"/>
          </a:xfrm>
          <a:prstGeom prst="rect">
            <a:avLst/>
          </a:prstGeom>
          <a:noFill/>
          <a:ln w="0">
            <a:noFill/>
          </a:ln>
        </p:spPr>
        <p:txBody>
          <a:bodyPr lIns="90000" rIns="90000" tIns="45000" bIns="45000" anchor="t">
            <a:noAutofit/>
          </a:bodyPr>
          <a:p>
            <a:pPr algn="ctr">
              <a:buNone/>
            </a:pPr>
            <a:r>
              <a:rPr b="1" lang="cs-CZ" sz="2400" spc="-1" strike="noStrike">
                <a:solidFill>
                  <a:srgbClr val="666666"/>
                </a:solidFill>
                <a:latin typeface="Noto Sans"/>
              </a:rPr>
              <a:t>Body</a:t>
            </a:r>
            <a:endParaRPr b="0" lang="cs-CZ" sz="2400" spc="-1" strike="noStrike">
              <a:latin typeface="Nimbus Sans"/>
            </a:endParaRPr>
          </a:p>
        </p:txBody>
      </p:sp>
      <p:sp>
        <p:nvSpPr>
          <p:cNvPr id="493" name=""/>
          <p:cNvSpPr txBox="1"/>
          <p:nvPr/>
        </p:nvSpPr>
        <p:spPr>
          <a:xfrm>
            <a:off x="456840" y="4091400"/>
            <a:ext cx="2963160" cy="1308600"/>
          </a:xfrm>
          <a:prstGeom prst="rect">
            <a:avLst/>
          </a:prstGeom>
          <a:noFill/>
          <a:ln w="0">
            <a:noFill/>
          </a:ln>
        </p:spPr>
        <p:txBody>
          <a:bodyPr lIns="90000" rIns="90000" tIns="45000" bIns="45000" anchor="t">
            <a:noAutofit/>
          </a:bodyPr>
          <a:p>
            <a:pPr algn="ctr">
              <a:lnSpc>
                <a:spcPct val="115000"/>
              </a:lnSpc>
              <a:buNone/>
            </a:pPr>
            <a:r>
              <a:rPr b="0" lang="cs-CZ" sz="1600" spc="-1" strike="noStrike">
                <a:solidFill>
                  <a:srgbClr val="666666"/>
                </a:solidFill>
                <a:latin typeface="Noto Sans"/>
              </a:rPr>
              <a:t>posture and gestures, clothing and hairstyle,</a:t>
            </a:r>
            <a:endParaRPr b="0" lang="cs-CZ" sz="1600" spc="-1" strike="noStrike">
              <a:latin typeface="Nimbus Sans"/>
            </a:endParaRPr>
          </a:p>
        </p:txBody>
      </p:sp>
      <p:sp>
        <p:nvSpPr>
          <p:cNvPr id="494" name=""/>
          <p:cNvSpPr txBox="1"/>
          <p:nvPr/>
        </p:nvSpPr>
        <p:spPr>
          <a:xfrm>
            <a:off x="3657600" y="3600360"/>
            <a:ext cx="2743200" cy="506520"/>
          </a:xfrm>
          <a:prstGeom prst="rect">
            <a:avLst/>
          </a:prstGeom>
          <a:noFill/>
          <a:ln w="0">
            <a:noFill/>
          </a:ln>
        </p:spPr>
        <p:txBody>
          <a:bodyPr lIns="90000" rIns="90000" tIns="45000" bIns="45000" anchor="t">
            <a:noAutofit/>
          </a:bodyPr>
          <a:p>
            <a:pPr algn="ctr">
              <a:buNone/>
            </a:pPr>
            <a:r>
              <a:rPr b="1" lang="cs-CZ" sz="2400" spc="-1" strike="noStrike">
                <a:solidFill>
                  <a:srgbClr val="666666"/>
                </a:solidFill>
                <a:latin typeface="Noto Sans"/>
              </a:rPr>
              <a:t>Behaviour</a:t>
            </a:r>
            <a:endParaRPr b="0" lang="cs-CZ" sz="2400" spc="-1" strike="noStrike">
              <a:latin typeface="Nimbus Sans"/>
            </a:endParaRPr>
          </a:p>
        </p:txBody>
      </p:sp>
      <p:sp>
        <p:nvSpPr>
          <p:cNvPr id="495" name=""/>
          <p:cNvSpPr txBox="1"/>
          <p:nvPr/>
        </p:nvSpPr>
        <p:spPr>
          <a:xfrm>
            <a:off x="3657600" y="4091400"/>
            <a:ext cx="3002400" cy="1203480"/>
          </a:xfrm>
          <a:prstGeom prst="rect">
            <a:avLst/>
          </a:prstGeom>
          <a:noFill/>
          <a:ln w="0">
            <a:noFill/>
          </a:ln>
        </p:spPr>
        <p:txBody>
          <a:bodyPr lIns="90000" rIns="90000" tIns="45000" bIns="45000" anchor="t">
            <a:noAutofit/>
          </a:bodyPr>
          <a:p>
            <a:pPr algn="ctr">
              <a:lnSpc>
                <a:spcPct val="115000"/>
              </a:lnSpc>
              <a:buNone/>
            </a:pPr>
            <a:r>
              <a:rPr b="0" lang="cs-CZ" sz="1600" spc="-1" strike="noStrike">
                <a:solidFill>
                  <a:srgbClr val="666666"/>
                </a:solidFill>
                <a:latin typeface="Noto Sans"/>
              </a:rPr>
              <a:t>greetings, behaviour towards other people, speech </a:t>
            </a:r>
            <a:endParaRPr b="0" lang="cs-CZ" sz="1600" spc="-1" strike="noStrike">
              <a:latin typeface="Nimbus Sans"/>
            </a:endParaRPr>
          </a:p>
          <a:p>
            <a:pPr algn="ctr">
              <a:lnSpc>
                <a:spcPct val="115000"/>
              </a:lnSpc>
              <a:buNone/>
            </a:pPr>
            <a:r>
              <a:rPr b="0" lang="cs-CZ" sz="1600" spc="-1" strike="noStrike">
                <a:solidFill>
                  <a:srgbClr val="666666"/>
                </a:solidFill>
                <a:latin typeface="Noto Sans"/>
              </a:rPr>
              <a:t>and conversation rules.</a:t>
            </a:r>
            <a:endParaRPr b="0" lang="cs-CZ" sz="1600" spc="-1" strike="noStrike">
              <a:latin typeface="Nimbus Sans"/>
            </a:endParaRPr>
          </a:p>
        </p:txBody>
      </p:sp>
      <p:sp>
        <p:nvSpPr>
          <p:cNvPr id="496" name=""/>
          <p:cNvSpPr txBox="1"/>
          <p:nvPr/>
        </p:nvSpPr>
        <p:spPr>
          <a:xfrm>
            <a:off x="6863400" y="3614400"/>
            <a:ext cx="2742480" cy="506520"/>
          </a:xfrm>
          <a:prstGeom prst="rect">
            <a:avLst/>
          </a:prstGeom>
          <a:noFill/>
          <a:ln w="0">
            <a:noFill/>
          </a:ln>
        </p:spPr>
        <p:txBody>
          <a:bodyPr lIns="90000" rIns="90000" tIns="45000" bIns="45000" anchor="t">
            <a:noAutofit/>
          </a:bodyPr>
          <a:p>
            <a:pPr algn="ctr">
              <a:buNone/>
            </a:pPr>
            <a:r>
              <a:rPr b="1" lang="cs-CZ" sz="2400" spc="-1" strike="noStrike">
                <a:solidFill>
                  <a:srgbClr val="666666"/>
                </a:solidFill>
                <a:latin typeface="Noto Sans"/>
              </a:rPr>
              <a:t>Eating</a:t>
            </a:r>
            <a:endParaRPr b="0" lang="cs-CZ" sz="2400" spc="-1" strike="noStrike">
              <a:latin typeface="Nimbus Sans"/>
            </a:endParaRPr>
          </a:p>
        </p:txBody>
      </p:sp>
      <p:sp>
        <p:nvSpPr>
          <p:cNvPr id="497" name=""/>
          <p:cNvSpPr txBox="1"/>
          <p:nvPr/>
        </p:nvSpPr>
        <p:spPr>
          <a:xfrm>
            <a:off x="6863400" y="4091400"/>
            <a:ext cx="3036600" cy="1481760"/>
          </a:xfrm>
          <a:prstGeom prst="rect">
            <a:avLst/>
          </a:prstGeom>
          <a:noFill/>
          <a:ln w="0">
            <a:noFill/>
          </a:ln>
        </p:spPr>
        <p:txBody>
          <a:bodyPr lIns="90000" rIns="90000" tIns="45000" bIns="45000" anchor="t">
            <a:noAutofit/>
          </a:bodyPr>
          <a:p>
            <a:pPr algn="ctr">
              <a:lnSpc>
                <a:spcPct val="115000"/>
              </a:lnSpc>
              <a:buNone/>
            </a:pPr>
            <a:r>
              <a:rPr b="0" lang="cs-CZ" sz="1600" spc="-1" strike="noStrike">
                <a:solidFill>
                  <a:srgbClr val="666666"/>
                </a:solidFill>
                <a:latin typeface="Noto Sans"/>
              </a:rPr>
              <a:t>How to eat formally</a:t>
            </a:r>
            <a:endParaRPr b="0" lang="cs-CZ" sz="1600" spc="-1" strike="noStrike">
              <a:latin typeface="Nimbus Sans"/>
            </a:endParaRPr>
          </a:p>
          <a:p>
            <a:pPr algn="ctr">
              <a:lnSpc>
                <a:spcPct val="115000"/>
              </a:lnSpc>
              <a:buNone/>
            </a:pPr>
            <a:r>
              <a:rPr b="0" lang="cs-CZ" sz="1600" spc="-1" strike="noStrike">
                <a:solidFill>
                  <a:srgbClr val="666666"/>
                </a:solidFill>
                <a:latin typeface="Noto Sans"/>
              </a:rPr>
              <a:t>e.g. in restaurants</a:t>
            </a:r>
            <a:endParaRPr b="0" lang="cs-CZ" sz="1600" spc="-1" strike="noStrike">
              <a:latin typeface="Nimbus Sans"/>
            </a:endParaRPr>
          </a:p>
        </p:txBody>
      </p:sp>
      <p:sp>
        <p:nvSpPr>
          <p:cNvPr id="498" name="PlaceHolder 1"/>
          <p:cNvSpPr>
            <a:spLocks noGrp="1"/>
          </p:cNvSpPr>
          <p:nvPr>
            <p:ph type="title"/>
          </p:nvPr>
        </p:nvSpPr>
        <p:spPr>
          <a:xfrm>
            <a:off x="503640" y="580680"/>
            <a:ext cx="9068400" cy="1245600"/>
          </a:xfrm>
          <a:prstGeom prst="rect">
            <a:avLst/>
          </a:prstGeom>
          <a:noFill/>
          <a:ln w="0">
            <a:noFill/>
          </a:ln>
        </p:spPr>
        <p:txBody>
          <a:bodyPr lIns="0" rIns="0" tIns="0" bIns="0" anchor="ctr">
            <a:noAutofit/>
          </a:bodyPr>
          <a:p>
            <a:r>
              <a:rPr b="1" lang="cs-CZ" sz="7200" spc="-1" strike="noStrike">
                <a:solidFill>
                  <a:srgbClr val="ffffff"/>
                </a:solidFill>
                <a:latin typeface="Noto Sans"/>
              </a:rPr>
              <a:t>Main topics</a:t>
            </a:r>
            <a:endParaRPr b="0" lang="cs-CZ" sz="7200" spc="-1" strike="noStrike">
              <a:latin typeface="Noto Sans"/>
            </a:endParaRPr>
          </a:p>
        </p:txBody>
      </p:sp>
      <p:pic>
        <p:nvPicPr>
          <p:cNvPr id="499" name="" descr=""/>
          <p:cNvPicPr/>
          <p:nvPr/>
        </p:nvPicPr>
        <p:blipFill>
          <a:blip r:embed="rId1"/>
          <a:stretch/>
        </p:blipFill>
        <p:spPr>
          <a:xfrm>
            <a:off x="1359360" y="2700000"/>
            <a:ext cx="944640" cy="944640"/>
          </a:xfrm>
          <a:prstGeom prst="rect">
            <a:avLst/>
          </a:prstGeom>
          <a:ln w="0">
            <a:noFill/>
          </a:ln>
        </p:spPr>
      </p:pic>
      <p:pic>
        <p:nvPicPr>
          <p:cNvPr id="500" name="" descr=""/>
          <p:cNvPicPr/>
          <p:nvPr/>
        </p:nvPicPr>
        <p:blipFill>
          <a:blip r:embed="rId2"/>
          <a:stretch/>
        </p:blipFill>
        <p:spPr>
          <a:xfrm>
            <a:off x="4500000" y="2592000"/>
            <a:ext cx="1080000" cy="1080000"/>
          </a:xfrm>
          <a:prstGeom prst="rect">
            <a:avLst/>
          </a:prstGeom>
          <a:ln w="0">
            <a:noFill/>
          </a:ln>
        </p:spPr>
      </p:pic>
      <p:pic>
        <p:nvPicPr>
          <p:cNvPr id="501" name="" descr=""/>
          <p:cNvPicPr/>
          <p:nvPr/>
        </p:nvPicPr>
        <p:blipFill>
          <a:blip r:embed="rId3"/>
          <a:stretch/>
        </p:blipFill>
        <p:spPr>
          <a:xfrm>
            <a:off x="7668000" y="2520000"/>
            <a:ext cx="1260000" cy="1316160"/>
          </a:xfrm>
          <a:prstGeom prst="rect">
            <a:avLst/>
          </a:prstGeom>
          <a:ln w="0">
            <a:noFill/>
          </a:ln>
        </p:spPr>
      </p:pic>
    </p:spTree>
  </p:cSld>
  <p:transition>
    <p:random/>
  </p:transition>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2" name="PlaceHolder 1"/>
          <p:cNvSpPr>
            <a:spLocks noGrp="1"/>
          </p:cNvSpPr>
          <p:nvPr>
            <p:ph type="subTitle"/>
          </p:nvPr>
        </p:nvSpPr>
        <p:spPr>
          <a:xfrm>
            <a:off x="503640" y="226080"/>
            <a:ext cx="9068400" cy="4386600"/>
          </a:xfrm>
          <a:prstGeom prst="rect">
            <a:avLst/>
          </a:prstGeom>
          <a:noFill/>
          <a:ln w="0">
            <a:noFill/>
          </a:ln>
        </p:spPr>
        <p:txBody>
          <a:bodyPr lIns="0" rIns="0" tIns="0" bIns="0" anchor="ctr">
            <a:noAutofit/>
          </a:bodyPr>
          <a:p>
            <a:pPr algn="ctr">
              <a:buNone/>
            </a:pPr>
            <a:r>
              <a:rPr b="1" lang="cs-CZ" sz="8800" spc="-1" strike="noStrike" u="sng">
                <a:solidFill>
                  <a:srgbClr val="004c88"/>
                </a:solidFill>
                <a:uFillTx/>
                <a:latin typeface="Noto Sans"/>
              </a:rPr>
              <a:t>Rules!</a:t>
            </a:r>
            <a:endParaRPr b="0" lang="cs-CZ" sz="8800" spc="-1" strike="noStrike">
              <a:latin typeface="Noto Sans"/>
            </a:endParaRPr>
          </a:p>
        </p:txBody>
      </p:sp>
    </p:spTree>
  </p:cSld>
  <p:transition>
    <p:random/>
  </p:transition>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3" name=""/>
          <p:cNvSpPr txBox="1"/>
          <p:nvPr/>
        </p:nvSpPr>
        <p:spPr>
          <a:xfrm>
            <a:off x="457200" y="1260000"/>
            <a:ext cx="4582800" cy="3960000"/>
          </a:xfrm>
          <a:prstGeom prst="rect">
            <a:avLst/>
          </a:prstGeom>
          <a:noFill/>
          <a:ln w="0">
            <a:noFill/>
          </a:ln>
        </p:spPr>
        <p:txBody>
          <a:bodyPr lIns="90000" rIns="90000" tIns="45000" bIns="45000" anchor="t">
            <a:noAutofit/>
          </a:bodyPr>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Women, older, boss</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Superior gives hand first</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Woman sits, goes first (except pubs, bars)</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women walking on the right side</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Stairs – man catches</a:t>
            </a:r>
            <a:endParaRPr b="0" lang="cs-CZ" sz="2200" spc="-1" strike="noStrike">
              <a:latin typeface="Nimbus Sans"/>
            </a:endParaRPr>
          </a:p>
        </p:txBody>
      </p:sp>
      <p:sp>
        <p:nvSpPr>
          <p:cNvPr id="504" name="PlaceHolder 1"/>
          <p:cNvSpPr>
            <a:spLocks noGrp="1"/>
          </p:cNvSpPr>
          <p:nvPr>
            <p:ph type="title"/>
          </p:nvPr>
        </p:nvSpPr>
        <p:spPr>
          <a:xfrm>
            <a:off x="532440" y="281160"/>
            <a:ext cx="5136840" cy="946080"/>
          </a:xfrm>
          <a:prstGeom prst="rect">
            <a:avLst/>
          </a:prstGeom>
          <a:noFill/>
          <a:ln w="0">
            <a:noFill/>
          </a:ln>
        </p:spPr>
        <p:txBody>
          <a:bodyPr lIns="0" rIns="0" tIns="0" bIns="0" anchor="ctr">
            <a:noAutofit/>
          </a:bodyPr>
          <a:p>
            <a:r>
              <a:rPr b="1" lang="cs-CZ" sz="4800" spc="-1" strike="noStrike">
                <a:solidFill>
                  <a:srgbClr val="0d84a1"/>
                </a:solidFill>
                <a:latin typeface="Noto Sans"/>
              </a:rPr>
              <a:t>Precedence</a:t>
            </a:r>
            <a:endParaRPr b="0" lang="cs-CZ" sz="4800" spc="-1" strike="noStrike">
              <a:latin typeface="Noto Sans"/>
            </a:endParaRPr>
          </a:p>
        </p:txBody>
      </p:sp>
      <p:pic>
        <p:nvPicPr>
          <p:cNvPr id="505" name="" descr=""/>
          <p:cNvPicPr/>
          <p:nvPr/>
        </p:nvPicPr>
        <p:blipFill>
          <a:blip r:embed="rId1"/>
          <a:srcRect l="15656" t="0" r="19085" b="0"/>
          <a:stretch/>
        </p:blipFill>
        <p:spPr>
          <a:xfrm>
            <a:off x="5220000" y="540000"/>
            <a:ext cx="4499640" cy="4600080"/>
          </a:xfrm>
          <a:prstGeom prst="rect">
            <a:avLst/>
          </a:prstGeom>
          <a:ln w="0">
            <a:noFill/>
          </a:ln>
        </p:spPr>
      </p:pic>
    </p:spTree>
  </p:cSld>
  <p:transition>
    <p:fade/>
  </p:transition>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6" name=""/>
          <p:cNvSpPr txBox="1"/>
          <p:nvPr/>
        </p:nvSpPr>
        <p:spPr>
          <a:xfrm>
            <a:off x="457200" y="1260000"/>
            <a:ext cx="4582800" cy="4033440"/>
          </a:xfrm>
          <a:prstGeom prst="rect">
            <a:avLst/>
          </a:prstGeom>
          <a:noFill/>
          <a:ln w="0">
            <a:noFill/>
          </a:ln>
        </p:spPr>
        <p:txBody>
          <a:bodyPr lIns="90000" rIns="90000" tIns="45000" bIns="45000" anchor="t">
            <a:noAutofit/>
          </a:bodyPr>
          <a:p>
            <a:pPr marL="216000" indent="-216000">
              <a:lnSpc>
                <a:spcPct val="115000"/>
              </a:lnSpc>
              <a:buClr>
                <a:srgbClr val="000000"/>
              </a:buClr>
              <a:buSzPct val="45000"/>
              <a:buFont typeface="Wingdings" charset="2"/>
              <a:buChar char=""/>
            </a:pPr>
            <a:r>
              <a:rPr b="1" lang="cs-CZ" sz="2200" spc="-1" strike="noStrike">
                <a:solidFill>
                  <a:srgbClr val="666666"/>
                </a:solidFill>
                <a:latin typeface="Noto Sans"/>
              </a:rPr>
              <a:t>No:</a:t>
            </a:r>
            <a:r>
              <a:rPr b="0" lang="cs-CZ" sz="2200" spc="-1" strike="noStrike">
                <a:solidFill>
                  <a:srgbClr val="666666"/>
                </a:solidFill>
                <a:latin typeface="Noto Sans"/>
              </a:rPr>
              <a:t> while sitting (men), across the table, crossing </a:t>
            </a:r>
            <a:endParaRPr b="0" lang="cs-CZ" sz="2200" spc="-1" strike="noStrike">
              <a:latin typeface="Nimbus Sans"/>
            </a:endParaRPr>
          </a:p>
          <a:p>
            <a:pPr marL="216000" indent="-216000">
              <a:lnSpc>
                <a:spcPct val="115000"/>
              </a:lnSpc>
              <a:buClr>
                <a:srgbClr val="000000"/>
              </a:buClr>
              <a:buSzPct val="45000"/>
              <a:buFont typeface="Wingdings" charset="2"/>
              <a:buChar char=""/>
            </a:pPr>
            <a:r>
              <a:rPr b="1" lang="cs-CZ" sz="2200" spc="-1" strike="noStrike">
                <a:solidFill>
                  <a:srgbClr val="666666"/>
                </a:solidFill>
                <a:latin typeface="Noto Sans"/>
              </a:rPr>
              <a:t>Hand:</a:t>
            </a:r>
            <a:r>
              <a:rPr b="0" lang="cs-CZ" sz="2200" spc="-1" strike="noStrike">
                <a:solidFill>
                  <a:srgbClr val="666666"/>
                </a:solidFill>
                <a:latin typeface="Noto Sans"/>
              </a:rPr>
              <a:t> not in a glove (women can), dirty</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Decent smiling!</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Small bow</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Max 1 second; right hand</a:t>
            </a:r>
            <a:endParaRPr b="0" lang="cs-CZ" sz="2200" spc="-1" strike="noStrike">
              <a:latin typeface="Nimbus Sans"/>
            </a:endParaRPr>
          </a:p>
          <a:p>
            <a:pPr marL="216000" indent="-216000">
              <a:lnSpc>
                <a:spcPct val="115000"/>
              </a:lnSpc>
              <a:buClr>
                <a:srgbClr val="000000"/>
              </a:buClr>
              <a:buSzPct val="45000"/>
              <a:buFont typeface="Wingdings" charset="2"/>
              <a:buChar char=""/>
            </a:pPr>
            <a:r>
              <a:rPr b="1" lang="cs-CZ" sz="2200" spc="-1" strike="noStrike">
                <a:solidFill>
                  <a:srgbClr val="666666"/>
                </a:solidFill>
                <a:latin typeface="Noto Sans"/>
              </a:rPr>
              <a:t>2 pairs:</a:t>
            </a:r>
            <a:r>
              <a:rPr b="0" lang="cs-CZ" sz="2200" spc="-1" strike="noStrike">
                <a:solidFill>
                  <a:srgbClr val="666666"/>
                </a:solidFill>
                <a:latin typeface="Noto Sans"/>
              </a:rPr>
              <a:t> explained</a:t>
            </a:r>
            <a:endParaRPr b="0" lang="cs-CZ" sz="2200" spc="-1" strike="noStrike">
              <a:latin typeface="Nimbus Sans"/>
            </a:endParaRPr>
          </a:p>
          <a:p>
            <a:pPr marL="216000" indent="-216000">
              <a:lnSpc>
                <a:spcPct val="115000"/>
              </a:lnSpc>
              <a:buClr>
                <a:srgbClr val="000000"/>
              </a:buClr>
              <a:buSzPct val="45000"/>
              <a:buFont typeface="Wingdings" charset="2"/>
              <a:buChar char=""/>
            </a:pPr>
            <a:r>
              <a:rPr b="0" lang="cs-CZ" sz="2200" spc="-1" strike="noStrike">
                <a:solidFill>
                  <a:srgbClr val="666666"/>
                </a:solidFill>
                <a:latin typeface="Noto Sans"/>
              </a:rPr>
              <a:t>Kissing hands (not actually!)</a:t>
            </a:r>
            <a:endParaRPr b="0" lang="cs-CZ" sz="2200" spc="-1" strike="noStrike">
              <a:latin typeface="Nimbus Sans"/>
            </a:endParaRPr>
          </a:p>
        </p:txBody>
      </p:sp>
      <p:sp>
        <p:nvSpPr>
          <p:cNvPr id="507" name="PlaceHolder 1"/>
          <p:cNvSpPr>
            <a:spLocks noGrp="1"/>
          </p:cNvSpPr>
          <p:nvPr>
            <p:ph type="title"/>
          </p:nvPr>
        </p:nvSpPr>
        <p:spPr>
          <a:xfrm>
            <a:off x="532440" y="279720"/>
            <a:ext cx="5136840" cy="946080"/>
          </a:xfrm>
          <a:prstGeom prst="rect">
            <a:avLst/>
          </a:prstGeom>
          <a:noFill/>
          <a:ln w="0">
            <a:noFill/>
          </a:ln>
        </p:spPr>
        <p:txBody>
          <a:bodyPr lIns="0" rIns="0" tIns="0" bIns="0" anchor="ctr">
            <a:noAutofit/>
          </a:bodyPr>
          <a:p>
            <a:r>
              <a:rPr b="1" lang="cs-CZ" sz="4800" spc="-1" strike="noStrike">
                <a:solidFill>
                  <a:srgbClr val="0d84a1"/>
                </a:solidFill>
                <a:latin typeface="Noto Sans"/>
              </a:rPr>
              <a:t>Greeting</a:t>
            </a:r>
            <a:endParaRPr b="0" lang="cs-CZ" sz="4800" spc="-1" strike="noStrike">
              <a:latin typeface="Noto Sans"/>
            </a:endParaRPr>
          </a:p>
        </p:txBody>
      </p:sp>
      <p:pic>
        <p:nvPicPr>
          <p:cNvPr id="508" name="" descr=""/>
          <p:cNvPicPr/>
          <p:nvPr/>
        </p:nvPicPr>
        <p:blipFill>
          <a:blip r:embed="rId1"/>
          <a:srcRect l="32282" t="0" r="0" b="0"/>
          <a:stretch/>
        </p:blipFill>
        <p:spPr>
          <a:xfrm>
            <a:off x="5169960" y="596880"/>
            <a:ext cx="4549680" cy="4479120"/>
          </a:xfrm>
          <a:prstGeom prst="rect">
            <a:avLst/>
          </a:prstGeom>
          <a:ln w="0">
            <a:noFill/>
          </a:ln>
        </p:spPr>
      </p:pic>
    </p:spTree>
  </p:cSld>
  <p:transition>
    <p:random/>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78</TotalTime>
  <Application>LibreOffice/7.3.7.2$Linux_X86_64 LibreOffice_project/30$Build-2</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2024-01-02T21:35:44Z</dcterms:created>
  <dc:creator/>
  <dc:description/>
  <dc:language>cs-CZ</dc:language>
  <cp:lastModifiedBy/>
  <dcterms:modified xsi:type="dcterms:W3CDTF">2024-01-03T02:02:03Z</dcterms:modified>
  <cp:revision>18</cp:revision>
  <dc:subject/>
  <dc:title>Freshes</dc:title>
</cp:coreProperties>
</file>