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kFoElXSoxu3SfJyncgDxmg96a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verage-regular.fntdata"/><Relationship Id="rId14" Type="http://schemas.openxmlformats.org/officeDocument/2006/relationships/slide" Target="slides/slide10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50f3231b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50f3231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e78b8392d_0_4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e78b8392d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e78b8392d_0_5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e78b8392d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e78b8392d_0_5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e78b8392d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e78b8392d_0_5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e78b8392d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0e78b8392d_0_429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0e78b8392d_0_429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g10e78b8392d_0_429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10e78b8392d_0_429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g10e78b8392d_0_429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10e78b8392d_0_429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10e78b8392d_0_42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0e78b8392d_0_469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10e78b8392d_0_469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10e78b8392d_0_46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0e78b8392d_0_47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e78b8392d_0_47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7" name="Google Shape;57;g10e78b8392d_0_47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g10e78b8392d_0_47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0e78b8392d_0_47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10e78b8392d_0_47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e78b8392d_0_48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3" name="Google Shape;63;g10e78b8392d_0_48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g10e78b8392d_0_48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g10e78b8392d_0_48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g10e78b8392d_0_48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7" name="Google Shape;67;g10e78b8392d_0_48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0e78b8392d_0_48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10e78b8392d_0_4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0e78b8392d_0_437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10e78b8392d_0_437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e78b8392d_0_44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g10e78b8392d_0_44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10e78b8392d_0_440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0e78b8392d_0_44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" name="Google Shape;26;g10e78b8392d_0_444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10e78b8392d_0_444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10e78b8392d_0_44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e78b8392d_0_44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" name="Google Shape;31;g10e78b8392d_0_44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e78b8392d_0_452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10e78b8392d_0_452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10e78b8392d_0_45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0e78b8392d_0_456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g10e78b8392d_0_456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e78b8392d_0_45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g10e78b8392d_0_45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g10e78b8392d_0_459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" name="Google Shape;43;g10e78b8392d_0_459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g10e78b8392d_0_45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g10e78b8392d_0_45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0e78b8392d_0_46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g10e78b8392d_0_466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e78b8392d_0_42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10e78b8392d_0_42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g10e78b8392d_0_42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tlas.mapy.cz/?da=13&amp;p=010000&amp;s=1&amp;id=nabozenstvi&amp;n=m&amp;z=4.2&amp;x=104.986&amp;y=34.313&amp;m=m" TargetMode="External"/><Relationship Id="rId4" Type="http://schemas.openxmlformats.org/officeDocument/2006/relationships/hyperlink" Target="https://cs.wikipedia.org/wiki/Konfucianism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Konfucianismus a taoismus</a:t>
            </a:r>
            <a:endParaRPr/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895000" y="4233177"/>
            <a:ext cx="104019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idx="2" type="body"/>
          </p:nvPr>
        </p:nvSpPr>
        <p:spPr>
          <a:xfrm>
            <a:off x="836612" y="3429000"/>
            <a:ext cx="10515600" cy="2953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cs-CZ"/>
              <a:t>Zdroje: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cs-CZ" sz="1600" u="sng">
                <a:solidFill>
                  <a:schemeClr val="hlink"/>
                </a:solidFill>
                <a:hlinkClick r:id="rId3"/>
              </a:rPr>
              <a:t>https://atlas.mapy.cz/?da=13&amp;p=010000&amp;s=1&amp;id=nabozenstvi&amp;n=m&amp;z=4.2&amp;x=104.986&amp;y=34.313&amp;m=m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cs-CZ" sz="1600" u="sng">
                <a:solidFill>
                  <a:schemeClr val="hlink"/>
                </a:solidFill>
                <a:hlinkClick r:id="rId4"/>
              </a:rPr>
              <a:t>https://cs.wikipedia.org/wiki/Konfucianismus</a:t>
            </a:r>
            <a:endParaRPr sz="1600"/>
          </a:p>
          <a:p>
            <a:pPr indent="-127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141" name="Google Shape;141;p5"/>
          <p:cNvSpPr txBox="1"/>
          <p:nvPr>
            <p:ph type="title"/>
          </p:nvPr>
        </p:nvSpPr>
        <p:spPr>
          <a:xfrm>
            <a:off x="838200" y="12852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/>
              <a:t>Děkujeme za pozornost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50f3231bd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Úvod</a:t>
            </a:r>
            <a:endParaRPr/>
          </a:p>
        </p:txBody>
      </p:sp>
      <p:sp>
        <p:nvSpPr>
          <p:cNvPr id="81" name="Google Shape;81;g1150f3231bd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původně nejsou náboženství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jsou spíše učení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jak správně žít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postupná změna na náboženství - starověká Čína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nyní učení i náboženství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Rozšíření</a:t>
            </a:r>
            <a:endParaRPr/>
          </a:p>
        </p:txBody>
      </p:sp>
      <p:pic>
        <p:nvPicPr>
          <p:cNvPr id="87" name="Google Shape;8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967" y="1825625"/>
            <a:ext cx="725406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idx="1" type="body"/>
          </p:nvPr>
        </p:nvSpPr>
        <p:spPr>
          <a:xfrm>
            <a:off x="744333" y="5570289"/>
            <a:ext cx="5157787" cy="464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b="0" lang="cs-CZ" sz="2800">
                <a:latin typeface="Calibri"/>
                <a:ea typeface="Calibri"/>
                <a:cs typeface="Calibri"/>
                <a:sym typeface="Calibri"/>
              </a:rPr>
              <a:t>Kchung-fu-c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 txBox="1"/>
          <p:nvPr>
            <p:ph idx="3" type="body"/>
          </p:nvPr>
        </p:nvSpPr>
        <p:spPr>
          <a:xfrm>
            <a:off x="6096000" y="25638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Taoismus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onfucianismus – Wikipedie" id="94" name="Google Shape;94;p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402" y="1191003"/>
            <a:ext cx="2949408" cy="416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tr Lao-c - Jen klidné a čiré může být mírou světa | Krásná paní" id="95" name="Google Shape;95;p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9596" y="1191004"/>
            <a:ext cx="3248396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/>
        </p:nvSpPr>
        <p:spPr>
          <a:xfrm>
            <a:off x="938213" y="25638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Konfucianismus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5902120" y="5570289"/>
            <a:ext cx="51579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cs-CZ" sz="2800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Lao-c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839787" y="49831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r>
              <a:rPr lang="cs-CZ" sz="3200"/>
              <a:t>Konfucianismus</a:t>
            </a:r>
            <a:endParaRPr/>
          </a:p>
        </p:txBody>
      </p:sp>
      <p:sp>
        <p:nvSpPr>
          <p:cNvPr id="103" name="Google Shape;103;p4"/>
          <p:cNvSpPr txBox="1"/>
          <p:nvPr>
            <p:ph idx="2" type="body"/>
          </p:nvPr>
        </p:nvSpPr>
        <p:spPr>
          <a:xfrm>
            <a:off x="839788" y="1560352"/>
            <a:ext cx="5157787" cy="4629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cs-CZ"/>
              <a:t>etické učení, které má pomoc člověku dosáhnout dokonalosti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cs-CZ"/>
              <a:t>člověk má kladný vztah ke světu, je uctivý, snaží se společensky a mravně pozdvihnout(gentleman)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 txBox="1"/>
          <p:nvPr>
            <p:ph idx="3" type="body"/>
          </p:nvPr>
        </p:nvSpPr>
        <p:spPr>
          <a:xfrm>
            <a:off x="6169025" y="49831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r>
              <a:rPr lang="cs-CZ" sz="3200"/>
              <a:t>Taoismus</a:t>
            </a:r>
            <a:endParaRPr/>
          </a:p>
        </p:txBody>
      </p:sp>
      <p:sp>
        <p:nvSpPr>
          <p:cNvPr id="105" name="Google Shape;105;p4"/>
          <p:cNvSpPr txBox="1"/>
          <p:nvPr>
            <p:ph idx="4" type="body"/>
          </p:nvPr>
        </p:nvSpPr>
        <p:spPr>
          <a:xfrm>
            <a:off x="6172200" y="1560352"/>
            <a:ext cx="5183188" cy="4629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cs-CZ"/>
              <a:t>taoismus vidí svět jako dvě protikladné síly udávající rytmus životu (jin, jang)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cs-CZ"/>
              <a:t>člověk nesmí ničit harmonii, ta se dá udržet cvičením, správnou životosprávou a meditací</a:t>
            </a:r>
            <a:endParaRPr/>
          </a:p>
        </p:txBody>
      </p:sp>
      <p:pic>
        <p:nvPicPr>
          <p:cNvPr descr="Signatura rovnováhy | AWA shop, Zdravá výživa, superpotraviny, šungit,  masáže, kosmetika"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7183" y="4335786"/>
            <a:ext cx="1706871" cy="1706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 konfucianismu volný vektor | Stáhněte si to hned!"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3804" y="3994430"/>
            <a:ext cx="1917061" cy="204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e78b8392d_0_4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Konfucianismus - </a:t>
            </a:r>
            <a:r>
              <a:rPr lang="cs-CZ"/>
              <a:t>Rituály a zvyky</a:t>
            </a:r>
            <a:endParaRPr/>
          </a:p>
        </p:txBody>
      </p:sp>
      <p:sp>
        <p:nvSpPr>
          <p:cNvPr id="113" name="Google Shape;113;g10e78b8392d_0_49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dost rozdílná výchova dětí dle pohlaví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rodina je nejdůležitější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rituál při dospívání - volba patrona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cs-CZ"/>
              <a:t>chlapci: mezi 15 až 20 lety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cs-CZ"/>
              <a:t>děvčata: při zásnubách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uzavírání sňatků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cs-CZ"/>
              <a:t>čajový rituál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pohřební rituály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cs-CZ"/>
              <a:t>tři roky truchlení - speciální šaty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cs-CZ"/>
              <a:t>mrtvému dali rýži do úst a nechali ho tři měsíce před domem, kde přinášeli dary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rituály uctívání předků</a:t>
            </a:r>
            <a:endParaRPr/>
          </a:p>
        </p:txBody>
      </p:sp>
      <p:pic>
        <p:nvPicPr>
          <p:cNvPr id="114" name="Google Shape;114;g10e78b8392d_0_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298" y="593375"/>
            <a:ext cx="5512001" cy="333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e78b8392d_0_50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Konfuciánský chrám v Pekingu</a:t>
            </a:r>
            <a:endParaRPr/>
          </a:p>
        </p:txBody>
      </p:sp>
      <p:sp>
        <p:nvSpPr>
          <p:cNvPr id="120" name="Google Shape;120;g10e78b8392d_0_50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g10e78b8392d_0_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00" y="1356863"/>
            <a:ext cx="9744075" cy="53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e78b8392d_0_5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Taoismus - Rituály a zvyky</a:t>
            </a:r>
            <a:endParaRPr/>
          </a:p>
        </p:txBody>
      </p:sp>
      <p:sp>
        <p:nvSpPr>
          <p:cNvPr id="127" name="Google Shape;127;g10e78b8392d_0_512"/>
          <p:cNvSpPr txBox="1"/>
          <p:nvPr>
            <p:ph idx="1" type="body"/>
          </p:nvPr>
        </p:nvSpPr>
        <p:spPr>
          <a:xfrm>
            <a:off x="415600" y="1536625"/>
            <a:ext cx="6209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rozdíl mezi filozofickým a náboženským taoismem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meditace - vnitřní klid, soulad s vesmírnými silami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uctívání předků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zapalování svíček a vonných tyčinek pro usmíření s duchy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obětina (čchiao) - drobné oběti u rodinného oltáře</a:t>
            </a:r>
            <a:endParaRPr/>
          </a:p>
        </p:txBody>
      </p:sp>
      <p:pic>
        <p:nvPicPr>
          <p:cNvPr id="128" name="Google Shape;128;g10e78b8392d_0_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50" y="1277900"/>
            <a:ext cx="5324500" cy="43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e78b8392d_0_5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Taostický chrám Wong Tai Sin (Hong Kong)</a:t>
            </a:r>
            <a:endParaRPr/>
          </a:p>
        </p:txBody>
      </p:sp>
      <p:sp>
        <p:nvSpPr>
          <p:cNvPr id="134" name="Google Shape;134;g10e78b8392d_0_5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g10e78b8392d_0_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525" y="1356875"/>
            <a:ext cx="7334840" cy="550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2022-01-16T08:46:45Z</dcterms:created>
  <dc:creator>Vojta Drbal</dc:creator>
</cp:coreProperties>
</file>